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ADAC1-9941-475D-9D91-96D0DC977DD0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8191B-FEB7-4C30-9731-958CFB4D4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46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8191B-FEB7-4C30-9731-958CFB4D4D5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26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E2C8-0EF3-483D-A5EC-D4A00FA1F624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BCE7-CBAD-4E2C-9A72-A1BBC7BA4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511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E2C8-0EF3-483D-A5EC-D4A00FA1F624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BCE7-CBAD-4E2C-9A72-A1BBC7BA4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E2C8-0EF3-483D-A5EC-D4A00FA1F624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BCE7-CBAD-4E2C-9A72-A1BBC7BA4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70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E2C8-0EF3-483D-A5EC-D4A00FA1F624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BCE7-CBAD-4E2C-9A72-A1BBC7BA4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E2C8-0EF3-483D-A5EC-D4A00FA1F624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BCE7-CBAD-4E2C-9A72-A1BBC7BA4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7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E2C8-0EF3-483D-A5EC-D4A00FA1F624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BCE7-CBAD-4E2C-9A72-A1BBC7BA4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06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E2C8-0EF3-483D-A5EC-D4A00FA1F624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BCE7-CBAD-4E2C-9A72-A1BBC7BA4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0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E2C8-0EF3-483D-A5EC-D4A00FA1F624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BCE7-CBAD-4E2C-9A72-A1BBC7BA4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58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E2C8-0EF3-483D-A5EC-D4A00FA1F624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BCE7-CBAD-4E2C-9A72-A1BBC7BA4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1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E2C8-0EF3-483D-A5EC-D4A00FA1F624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BCE7-CBAD-4E2C-9A72-A1BBC7BA4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99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E2C8-0EF3-483D-A5EC-D4A00FA1F624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BCE7-CBAD-4E2C-9A72-A1BBC7BA4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00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BE2C8-0EF3-483D-A5EC-D4A00FA1F624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ABCE7-CBAD-4E2C-9A72-A1BBC7BA4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71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7018" y="221817"/>
            <a:ext cx="9144000" cy="2285856"/>
          </a:xfrm>
        </p:spPr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</a:rPr>
              <a:t>2 лютого – Всесвітній день водно-болотних угідь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97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</a:rPr>
              <a:t>Яка це рослина?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74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</a:rPr>
              <a:t>Яка це рослина?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84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</a:rPr>
              <a:t>Хто це?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46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77239"/>
          </a:xfrm>
        </p:spPr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</a:rPr>
              <a:t>Хто це?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>
                <a:solidFill>
                  <a:schemeClr val="bg1"/>
                </a:solidFill>
              </a:rPr>
              <a:t/>
            </a:r>
            <a:br>
              <a:rPr lang="uk-UA" b="1" i="1" dirty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/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>
                <a:solidFill>
                  <a:schemeClr val="bg1"/>
                </a:solidFill>
              </a:rPr>
              <a:t/>
            </a:r>
            <a:br>
              <a:rPr lang="uk-UA" b="1" i="1" dirty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/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>
                <a:solidFill>
                  <a:schemeClr val="bg1"/>
                </a:solidFill>
              </a:rPr>
              <a:t/>
            </a:r>
            <a:br>
              <a:rPr lang="uk-UA" b="1" i="1" dirty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/>
            </a:r>
            <a:br>
              <a:rPr lang="uk-UA" b="1" i="1" dirty="0" smtClean="0">
                <a:solidFill>
                  <a:schemeClr val="bg1"/>
                </a:solidFill>
              </a:rPr>
            </a:b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02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</a:rPr>
              <a:t>Хто це?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05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</a:rPr>
              <a:t>Хто це?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88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</a:rPr>
              <a:t>Хто це?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64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836"/>
            <a:ext cx="12192000" cy="696883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</a:rPr>
              <a:t>Хто це?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69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2" y="0"/>
            <a:ext cx="1228898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</a:rPr>
              <a:t>Хто це?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59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</a:rPr>
              <a:t>Хто це?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3"/>
          <p:cNvSpPr>
            <a:spLocks noGrp="1"/>
          </p:cNvSpPr>
          <p:nvPr>
            <p:ph idx="1"/>
          </p:nvPr>
        </p:nvSpPr>
        <p:spPr>
          <a:xfrm>
            <a:off x="838200" y="2230582"/>
            <a:ext cx="10515600" cy="1925782"/>
          </a:xfrm>
        </p:spPr>
        <p:txBody>
          <a:bodyPr/>
          <a:lstStyle/>
          <a:p>
            <a:r>
              <a:rPr lang="ru-RU" b="1" dirty="0" err="1">
                <a:solidFill>
                  <a:schemeClr val="bg1"/>
                </a:solidFill>
              </a:rPr>
              <a:t>Відзначення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цього</a:t>
            </a:r>
            <a:r>
              <a:rPr lang="ru-RU" b="1" dirty="0">
                <a:solidFill>
                  <a:schemeClr val="bg1"/>
                </a:solidFill>
              </a:rPr>
              <a:t> Дня приурочено до </a:t>
            </a:r>
            <a:r>
              <a:rPr lang="ru-RU" b="1" dirty="0" err="1">
                <a:solidFill>
                  <a:schemeClr val="bg1"/>
                </a:solidFill>
              </a:rPr>
              <a:t>підписання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світовою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спільнотою</a:t>
            </a:r>
            <a:r>
              <a:rPr lang="ru-RU" b="1" dirty="0">
                <a:solidFill>
                  <a:schemeClr val="bg1"/>
                </a:solidFill>
              </a:rPr>
              <a:t> 2 лютого 1971 року у </a:t>
            </a:r>
            <a:r>
              <a:rPr lang="ru-RU" b="1" dirty="0" err="1">
                <a:solidFill>
                  <a:schemeClr val="bg1"/>
                </a:solidFill>
              </a:rPr>
              <a:t>місті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Рамсар</a:t>
            </a:r>
            <a:r>
              <a:rPr lang="ru-RU" b="1" dirty="0">
                <a:solidFill>
                  <a:schemeClr val="bg1"/>
                </a:solidFill>
              </a:rPr>
              <a:t> (</a:t>
            </a:r>
            <a:r>
              <a:rPr lang="ru-RU" b="1" dirty="0" err="1">
                <a:solidFill>
                  <a:schemeClr val="bg1"/>
                </a:solidFill>
              </a:rPr>
              <a:t>Іран</a:t>
            </a:r>
            <a:r>
              <a:rPr lang="ru-RU" b="1" dirty="0">
                <a:solidFill>
                  <a:schemeClr val="bg1"/>
                </a:solidFill>
              </a:rPr>
              <a:t>) </a:t>
            </a:r>
            <a:r>
              <a:rPr lang="ru-RU" b="1" dirty="0" err="1">
                <a:solidFill>
                  <a:schemeClr val="bg1"/>
                </a:solidFill>
              </a:rPr>
              <a:t>міжнародної</a:t>
            </a:r>
            <a:r>
              <a:rPr lang="ru-RU" b="1" dirty="0">
                <a:solidFill>
                  <a:schemeClr val="bg1"/>
                </a:solidFill>
              </a:rPr>
              <a:t> угоди – </a:t>
            </a:r>
            <a:r>
              <a:rPr lang="ru-RU" b="1" dirty="0" err="1">
                <a:solidFill>
                  <a:schemeClr val="bg1"/>
                </a:solidFill>
              </a:rPr>
              <a:t>Конвенції</a:t>
            </a:r>
            <a:r>
              <a:rPr lang="ru-RU" b="1" dirty="0">
                <a:solidFill>
                  <a:schemeClr val="bg1"/>
                </a:solidFill>
              </a:rPr>
              <a:t> з водно-</a:t>
            </a:r>
            <a:r>
              <a:rPr lang="ru-RU" b="1" dirty="0" err="1">
                <a:solidFill>
                  <a:schemeClr val="bg1"/>
                </a:solidFill>
              </a:rPr>
              <a:t>болотних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угідь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міжнародного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значення</a:t>
            </a:r>
            <a:r>
              <a:rPr lang="ru-RU" b="1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80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230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</a:rPr>
              <a:t>Хто це?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13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</a:rPr>
              <a:t>Хто це?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4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12192000" cy="7315200"/>
          </a:xfrm>
        </p:spPr>
      </p:pic>
      <p:sp>
        <p:nvSpPr>
          <p:cNvPr id="7" name="Прямоугольник 6"/>
          <p:cNvSpPr/>
          <p:nvPr/>
        </p:nvSpPr>
        <p:spPr>
          <a:xfrm>
            <a:off x="969818" y="4449864"/>
            <a:ext cx="102523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Під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водно-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болотними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угіддями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Рамсарської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конвенції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розуміють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райони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боліт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драговин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торфовищ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природних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штучних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водойм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прісних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солонуватих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солоних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включаючи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морські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акваторії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глибина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яких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не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перевищує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шість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метрів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 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</a:rPr>
              <a:t>Яка це рослина?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2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</a:rPr>
              <a:t>Яка це рослина?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8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</a:rPr>
              <a:t>Яка це рослина?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45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</a:rPr>
              <a:t>Яка це рослина?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57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</a:rPr>
              <a:t>Яка це рослина?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38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</a:rPr>
              <a:t>Яка це рослина?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532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133</Words>
  <Application>Microsoft Office PowerPoint</Application>
  <PresentationFormat>Широкоэкранный</PresentationFormat>
  <Paragraphs>22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2 лютого – Всесвітній день водно-болотних угідь</vt:lpstr>
      <vt:lpstr>Презентация PowerPoint</vt:lpstr>
      <vt:lpstr>Презентация PowerPoint</vt:lpstr>
      <vt:lpstr>Яка це рослина?</vt:lpstr>
      <vt:lpstr>Яка це рослина?</vt:lpstr>
      <vt:lpstr>Яка це рослина?</vt:lpstr>
      <vt:lpstr>Яка це рослина?</vt:lpstr>
      <vt:lpstr>Яка це рослина?</vt:lpstr>
      <vt:lpstr>Яка це рослина?</vt:lpstr>
      <vt:lpstr>Яка це рослина?</vt:lpstr>
      <vt:lpstr>Яка це рослина?</vt:lpstr>
      <vt:lpstr>Хто це?</vt:lpstr>
      <vt:lpstr>Хто це?       </vt:lpstr>
      <vt:lpstr>Хто це?</vt:lpstr>
      <vt:lpstr>Хто це?</vt:lpstr>
      <vt:lpstr>Хто це?</vt:lpstr>
      <vt:lpstr>Хто це?</vt:lpstr>
      <vt:lpstr>Хто це?</vt:lpstr>
      <vt:lpstr>Хто це?</vt:lpstr>
      <vt:lpstr>Хто це?</vt:lpstr>
      <vt:lpstr>Хто це?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лютого – Всесвітній день водно-болотних угідь</dc:title>
  <dc:creator>александр косько</dc:creator>
  <cp:lastModifiedBy>александр косько</cp:lastModifiedBy>
  <cp:revision>10</cp:revision>
  <dcterms:created xsi:type="dcterms:W3CDTF">2018-02-01T09:58:07Z</dcterms:created>
  <dcterms:modified xsi:type="dcterms:W3CDTF">2018-02-01T14:01:49Z</dcterms:modified>
</cp:coreProperties>
</file>