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7" r:id="rId1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814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40898-2DF1-4D8F-AE17-39A1D6984F24}" type="doc">
      <dgm:prSet loTypeId="urn:microsoft.com/office/officeart/2011/layout/CircleProcess" loCatId="process" qsTypeId="urn:microsoft.com/office/officeart/2005/8/quickstyle/simple2" qsCatId="simple" csTypeId="urn:microsoft.com/office/officeart/2005/8/colors/accent6_4" csCatId="accent6" phldr="1"/>
      <dgm:spPr/>
      <dgm:t>
        <a:bodyPr rtlCol="0"/>
        <a:lstStyle/>
        <a:p>
          <a:pPr rtl="0"/>
          <a:endParaRPr lang="en-US"/>
        </a:p>
      </dgm:t>
    </dgm:pt>
    <dgm:pt modelId="{55E00E7B-F9EC-4F28-B078-055A50F766ED}">
      <dgm:prSet custT="1"/>
      <dgm:spPr/>
      <dgm:t>
        <a:bodyPr/>
        <a:lstStyle/>
        <a:p>
          <a:pPr algn="ctr" rtl="0"/>
          <a:r>
            <a:rPr lang="uk-UA" sz="1000">
              <a:latin typeface="Arial Black" panose="020B0A04020102020204" pitchFamily="34" charset="0"/>
            </a:rPr>
            <a:t>Ведення освітньо-виховної роботи щодо необхідності збереження природних та історико-культурних цінностей </a:t>
          </a:r>
          <a:endParaRPr lang="uk-UA" sz="1000" dirty="0">
            <a:latin typeface="Arial Black" panose="020B0A04020102020204" pitchFamily="34" charset="0"/>
          </a:endParaRPr>
        </a:p>
      </dgm:t>
    </dgm:pt>
    <dgm:pt modelId="{961C4FEA-1A07-418C-9596-67AEE9CA3BF5}" type="parTrans" cxnId="{95D514A2-9ACA-4A81-B6BE-6EB790160AEA}">
      <dgm:prSet/>
      <dgm:spPr/>
      <dgm:t>
        <a:bodyPr/>
        <a:lstStyle/>
        <a:p>
          <a:endParaRPr lang="uk-UA"/>
        </a:p>
      </dgm:t>
    </dgm:pt>
    <dgm:pt modelId="{56EA02B0-0FE8-4A02-8CD4-A90411677665}" type="sibTrans" cxnId="{95D514A2-9ACA-4A81-B6BE-6EB790160AEA}">
      <dgm:prSet/>
      <dgm:spPr/>
      <dgm:t>
        <a:bodyPr/>
        <a:lstStyle/>
        <a:p>
          <a:endParaRPr lang="uk-UA"/>
        </a:p>
      </dgm:t>
    </dgm:pt>
    <dgm:pt modelId="{798085B2-008A-4A3B-B9B6-AC3A107FA763}">
      <dgm:prSet custT="1"/>
      <dgm:spPr/>
      <dgm:t>
        <a:bodyPr/>
        <a:lstStyle/>
        <a:p>
          <a:pPr>
            <a:buFont typeface="Times New Roman" panose="02020603050405020304" pitchFamily="18" charset="0"/>
            <a:buChar char="-"/>
          </a:pPr>
          <a:r>
            <a:rPr lang="uk-UA" sz="1000">
              <a:latin typeface="Arial Black" panose="020B0A04020102020204" pitchFamily="34" charset="0"/>
            </a:rPr>
            <a:t>Проведення масових природоохоронних заходів, тематичних науково-практичних заходів за участю громадськості</a:t>
          </a:r>
          <a:endParaRPr lang="uk-UA" sz="1000" dirty="0">
            <a:latin typeface="Arial Black" panose="020B0A04020102020204" pitchFamily="34" charset="0"/>
          </a:endParaRPr>
        </a:p>
      </dgm:t>
    </dgm:pt>
    <dgm:pt modelId="{2AD912A7-4594-4DDC-AC8F-7A9B51063884}" type="parTrans" cxnId="{E82FC282-DB83-4CD1-9594-24AEEA53423F}">
      <dgm:prSet/>
      <dgm:spPr/>
      <dgm:t>
        <a:bodyPr/>
        <a:lstStyle/>
        <a:p>
          <a:endParaRPr lang="uk-UA"/>
        </a:p>
      </dgm:t>
    </dgm:pt>
    <dgm:pt modelId="{EB1B0A52-8268-49CB-A1BD-AF5BA6990808}" type="sibTrans" cxnId="{E82FC282-DB83-4CD1-9594-24AEEA53423F}">
      <dgm:prSet/>
      <dgm:spPr/>
      <dgm:t>
        <a:bodyPr/>
        <a:lstStyle/>
        <a:p>
          <a:endParaRPr lang="uk-UA"/>
        </a:p>
      </dgm:t>
    </dgm:pt>
    <dgm:pt modelId="{C8B45C58-4DF0-4F97-BCF3-166E0C6E365F}">
      <dgm:prSet custT="1"/>
      <dgm:spPr/>
      <dgm:t>
        <a:bodyPr/>
        <a:lstStyle/>
        <a:p>
          <a:pPr algn="ctr"/>
          <a:r>
            <a:rPr lang="uk-UA" sz="1000" dirty="0">
              <a:latin typeface="Arial Black" panose="020B0A04020102020204" pitchFamily="34" charset="0"/>
            </a:rPr>
            <a:t>Поширення власних </a:t>
          </a:r>
          <a:r>
            <a:rPr lang="uk-UA" sz="1000" dirty="0" err="1">
              <a:latin typeface="Arial Black" panose="020B0A04020102020204" pitchFamily="34" charset="0"/>
            </a:rPr>
            <a:t>освітньо</a:t>
          </a:r>
          <a:r>
            <a:rPr lang="uk-UA" sz="1000" dirty="0">
              <a:latin typeface="Arial Black" panose="020B0A04020102020204" pitchFamily="34" charset="0"/>
            </a:rPr>
            <a:t>-виховних матеріалів з використанням символіки Заповідника та розповсюдження соціальної реклами</a:t>
          </a:r>
        </a:p>
      </dgm:t>
    </dgm:pt>
    <dgm:pt modelId="{F8B35607-09AB-4577-BBDC-96E1CE253FAD}" type="parTrans" cxnId="{62F996AC-37E5-48CB-A6CD-AA04959A6D9E}">
      <dgm:prSet/>
      <dgm:spPr/>
      <dgm:t>
        <a:bodyPr/>
        <a:lstStyle/>
        <a:p>
          <a:endParaRPr lang="uk-UA"/>
        </a:p>
      </dgm:t>
    </dgm:pt>
    <dgm:pt modelId="{E0FDC143-0CFC-49C8-B186-D7A960077CF1}" type="sibTrans" cxnId="{62F996AC-37E5-48CB-A6CD-AA04959A6D9E}">
      <dgm:prSet/>
      <dgm:spPr/>
      <dgm:t>
        <a:bodyPr/>
        <a:lstStyle/>
        <a:p>
          <a:endParaRPr lang="uk-UA"/>
        </a:p>
      </dgm:t>
    </dgm:pt>
    <dgm:pt modelId="{DF108C41-02A6-455F-928D-C0EF20F0747E}">
      <dgm:prSet/>
      <dgm:spPr/>
      <dgm:t>
        <a:bodyPr/>
        <a:lstStyle/>
        <a:p>
          <a:pPr rtl="0"/>
          <a:r>
            <a:rPr lang="uk-UA" dirty="0">
              <a:latin typeface="Arial Black" panose="020B0A04020102020204" pitchFamily="34" charset="0"/>
            </a:rPr>
            <a:t>Інформування населення про діяльність Заповідника</a:t>
          </a:r>
        </a:p>
      </dgm:t>
    </dgm:pt>
    <dgm:pt modelId="{174CE561-1C5C-40D6-A4EB-95428FC51456}" type="parTrans" cxnId="{AD735118-5B38-4A8A-BE82-BB3EA0F271BD}">
      <dgm:prSet/>
      <dgm:spPr/>
      <dgm:t>
        <a:bodyPr/>
        <a:lstStyle/>
        <a:p>
          <a:endParaRPr lang="uk-UA"/>
        </a:p>
      </dgm:t>
    </dgm:pt>
    <dgm:pt modelId="{62179899-4CE7-4BD5-AB69-0E0E511C6A42}" type="sibTrans" cxnId="{AD735118-5B38-4A8A-BE82-BB3EA0F271BD}">
      <dgm:prSet/>
      <dgm:spPr/>
      <dgm:t>
        <a:bodyPr/>
        <a:lstStyle/>
        <a:p>
          <a:endParaRPr lang="uk-UA"/>
        </a:p>
      </dgm:t>
    </dgm:pt>
    <dgm:pt modelId="{57A7A0F4-29B7-4111-AA6F-F33974DA1913}">
      <dgm:prSet custT="1"/>
      <dgm:spPr/>
      <dgm:t>
        <a:bodyPr/>
        <a:lstStyle/>
        <a:p>
          <a:r>
            <a:rPr lang="uk-UA" sz="1200">
              <a:effectLst/>
              <a:latin typeface="Arial Black" panose="020B0A04020102020204" pitchFamily="34" charset="0"/>
              <a:ea typeface="Calibri" panose="020F0502020204030204" pitchFamily="34" charset="0"/>
            </a:rPr>
            <a:t>Формування екологічної свідомості та виховання поваги до природи</a:t>
          </a:r>
          <a:endParaRPr lang="uk-UA" sz="1200" dirty="0">
            <a:latin typeface="Arial Black" panose="020B0A04020102020204" pitchFamily="34" charset="0"/>
          </a:endParaRPr>
        </a:p>
      </dgm:t>
    </dgm:pt>
    <dgm:pt modelId="{667083FC-D4C8-4BA2-A333-04046D6DE772}" type="parTrans" cxnId="{BD523546-9D3C-436C-A7DB-1747C953FCF2}">
      <dgm:prSet/>
      <dgm:spPr/>
      <dgm:t>
        <a:bodyPr/>
        <a:lstStyle/>
        <a:p>
          <a:endParaRPr lang="uk-UA"/>
        </a:p>
      </dgm:t>
    </dgm:pt>
    <dgm:pt modelId="{E7904CAC-EEC6-4E71-BA97-5796BC6A7BB8}" type="sibTrans" cxnId="{BD523546-9D3C-436C-A7DB-1747C953FCF2}">
      <dgm:prSet/>
      <dgm:spPr/>
      <dgm:t>
        <a:bodyPr/>
        <a:lstStyle/>
        <a:p>
          <a:endParaRPr lang="uk-UA"/>
        </a:p>
      </dgm:t>
    </dgm:pt>
    <dgm:pt modelId="{5C3FE219-0E51-450B-8FD6-1FA8D84D1CFA}">
      <dgm:prSet custT="1"/>
      <dgm:spPr/>
      <dgm:t>
        <a:bodyPr/>
        <a:lstStyle/>
        <a:p>
          <a:r>
            <a:rPr lang="uk-UA" sz="900">
              <a:latin typeface="Arial Black" panose="020B0A04020102020204" pitchFamily="34" charset="0"/>
            </a:rPr>
            <a:t>Забезпечення підтримки природоохоронної діяльності Заповідника шляхом поширення знань щодо цінностей біологічної  різноманітності</a:t>
          </a:r>
          <a:endParaRPr lang="uk-UA" sz="900" dirty="0">
            <a:latin typeface="Arial Black" panose="020B0A04020102020204" pitchFamily="34" charset="0"/>
          </a:endParaRPr>
        </a:p>
      </dgm:t>
    </dgm:pt>
    <dgm:pt modelId="{4754F5A7-05F9-4402-B099-6C1F93573515}" type="parTrans" cxnId="{6A517581-F42F-4E7B-B61E-02FCA429112C}">
      <dgm:prSet/>
      <dgm:spPr/>
      <dgm:t>
        <a:bodyPr/>
        <a:lstStyle/>
        <a:p>
          <a:endParaRPr lang="uk-UA"/>
        </a:p>
      </dgm:t>
    </dgm:pt>
    <dgm:pt modelId="{B38498E4-9553-4251-A727-4B49C25C16A5}" type="sibTrans" cxnId="{6A517581-F42F-4E7B-B61E-02FCA429112C}">
      <dgm:prSet/>
      <dgm:spPr/>
      <dgm:t>
        <a:bodyPr/>
        <a:lstStyle/>
        <a:p>
          <a:endParaRPr lang="uk-UA"/>
        </a:p>
      </dgm:t>
    </dgm:pt>
    <dgm:pt modelId="{B020A65E-B079-4161-BC60-7CB39D01EA02}" type="pres">
      <dgm:prSet presAssocID="{03B40898-2DF1-4D8F-AE17-39A1D6984F2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959673F-2E86-42C0-A1ED-56F1ECF809FB}" type="pres">
      <dgm:prSet presAssocID="{57A7A0F4-29B7-4111-AA6F-F33974DA1913}" presName="Accent6" presStyleCnt="0"/>
      <dgm:spPr/>
    </dgm:pt>
    <dgm:pt modelId="{E1790605-945B-4ED1-9DFE-D2BF07BE4F86}" type="pres">
      <dgm:prSet presAssocID="{57A7A0F4-29B7-4111-AA6F-F33974DA1913}" presName="Accent" presStyleLbl="node1" presStyleIdx="0" presStyleCnt="6"/>
      <dgm:spPr/>
    </dgm:pt>
    <dgm:pt modelId="{A8177173-1BE0-4B17-AA41-FAAD0A725559}" type="pres">
      <dgm:prSet presAssocID="{57A7A0F4-29B7-4111-AA6F-F33974DA1913}" presName="ParentBackground6" presStyleCnt="0"/>
      <dgm:spPr/>
    </dgm:pt>
    <dgm:pt modelId="{FEC63CCA-DD45-4DE8-B058-BFC6B54BDE14}" type="pres">
      <dgm:prSet presAssocID="{57A7A0F4-29B7-4111-AA6F-F33974DA1913}" presName="ParentBackground" presStyleLbl="fgAcc1" presStyleIdx="0" presStyleCnt="6"/>
      <dgm:spPr/>
    </dgm:pt>
    <dgm:pt modelId="{B6E7B7AE-D5A7-4678-9BFD-F8272E0B2A1D}" type="pres">
      <dgm:prSet presAssocID="{57A7A0F4-29B7-4111-AA6F-F33974DA1913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9A2D689-0E76-4EB3-A5F2-03D2A08EF940}" type="pres">
      <dgm:prSet presAssocID="{55E00E7B-F9EC-4F28-B078-055A50F766ED}" presName="Accent5" presStyleCnt="0"/>
      <dgm:spPr/>
    </dgm:pt>
    <dgm:pt modelId="{4393E82F-2BB6-4904-9D76-2886F3827B55}" type="pres">
      <dgm:prSet presAssocID="{55E00E7B-F9EC-4F28-B078-055A50F766ED}" presName="Accent" presStyleLbl="node1" presStyleIdx="1" presStyleCnt="6"/>
      <dgm:spPr/>
    </dgm:pt>
    <dgm:pt modelId="{32AF0281-409E-46D4-8F29-5574274AD17C}" type="pres">
      <dgm:prSet presAssocID="{55E00E7B-F9EC-4F28-B078-055A50F766ED}" presName="ParentBackground5" presStyleCnt="0"/>
      <dgm:spPr/>
    </dgm:pt>
    <dgm:pt modelId="{CB4AFB49-3D79-43D6-89D3-7008BA48BAE5}" type="pres">
      <dgm:prSet presAssocID="{55E00E7B-F9EC-4F28-B078-055A50F766ED}" presName="ParentBackground" presStyleLbl="fgAcc1" presStyleIdx="1" presStyleCnt="6"/>
      <dgm:spPr/>
    </dgm:pt>
    <dgm:pt modelId="{15489091-0C50-47AA-B5E6-FE9425885B0E}" type="pres">
      <dgm:prSet presAssocID="{55E00E7B-F9EC-4F28-B078-055A50F766ED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8093165-4DFE-4239-9C25-131F457CE09A}" type="pres">
      <dgm:prSet presAssocID="{5C3FE219-0E51-450B-8FD6-1FA8D84D1CFA}" presName="Accent4" presStyleCnt="0"/>
      <dgm:spPr/>
    </dgm:pt>
    <dgm:pt modelId="{9E0AF6F6-FF2C-4648-A8BF-000C0C5B1283}" type="pres">
      <dgm:prSet presAssocID="{5C3FE219-0E51-450B-8FD6-1FA8D84D1CFA}" presName="Accent" presStyleLbl="node1" presStyleIdx="2" presStyleCnt="6"/>
      <dgm:spPr/>
    </dgm:pt>
    <dgm:pt modelId="{5C017F4A-9363-4A64-96B8-A50E1CE82C0D}" type="pres">
      <dgm:prSet presAssocID="{5C3FE219-0E51-450B-8FD6-1FA8D84D1CFA}" presName="ParentBackground4" presStyleCnt="0"/>
      <dgm:spPr/>
    </dgm:pt>
    <dgm:pt modelId="{D0B915C4-E220-4773-B2D5-C400BCC7C6A3}" type="pres">
      <dgm:prSet presAssocID="{5C3FE219-0E51-450B-8FD6-1FA8D84D1CFA}" presName="ParentBackground" presStyleLbl="fgAcc1" presStyleIdx="2" presStyleCnt="6"/>
      <dgm:spPr/>
    </dgm:pt>
    <dgm:pt modelId="{C417C2BA-15F1-4816-AA08-F73CB17BAE35}" type="pres">
      <dgm:prSet presAssocID="{5C3FE219-0E51-450B-8FD6-1FA8D84D1CF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B3AD8A9-229C-4CF7-BBD6-444DDB982351}" type="pres">
      <dgm:prSet presAssocID="{798085B2-008A-4A3B-B9B6-AC3A107FA763}" presName="Accent3" presStyleCnt="0"/>
      <dgm:spPr/>
    </dgm:pt>
    <dgm:pt modelId="{6A7C4C22-6F3A-4619-8B99-4AA5E5BF0330}" type="pres">
      <dgm:prSet presAssocID="{798085B2-008A-4A3B-B9B6-AC3A107FA763}" presName="Accent" presStyleLbl="node1" presStyleIdx="3" presStyleCnt="6"/>
      <dgm:spPr/>
    </dgm:pt>
    <dgm:pt modelId="{4378BAA7-9896-4471-820F-892A49904D76}" type="pres">
      <dgm:prSet presAssocID="{798085B2-008A-4A3B-B9B6-AC3A107FA763}" presName="ParentBackground3" presStyleCnt="0"/>
      <dgm:spPr/>
    </dgm:pt>
    <dgm:pt modelId="{A6193D61-ACA3-447D-A69B-AB25CEEF1951}" type="pres">
      <dgm:prSet presAssocID="{798085B2-008A-4A3B-B9B6-AC3A107FA763}" presName="ParentBackground" presStyleLbl="fgAcc1" presStyleIdx="3" presStyleCnt="6"/>
      <dgm:spPr/>
    </dgm:pt>
    <dgm:pt modelId="{297B29EB-FABF-448D-B88C-102A5D65FE73}" type="pres">
      <dgm:prSet presAssocID="{798085B2-008A-4A3B-B9B6-AC3A107FA76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CDACB05-9F6D-4686-AE77-0AEB33D7F578}" type="pres">
      <dgm:prSet presAssocID="{C8B45C58-4DF0-4F97-BCF3-166E0C6E365F}" presName="Accent2" presStyleCnt="0"/>
      <dgm:spPr/>
    </dgm:pt>
    <dgm:pt modelId="{047798C5-92E2-4D23-A374-16A5B1A52AA0}" type="pres">
      <dgm:prSet presAssocID="{C8B45C58-4DF0-4F97-BCF3-166E0C6E365F}" presName="Accent" presStyleLbl="node1" presStyleIdx="4" presStyleCnt="6"/>
      <dgm:spPr/>
    </dgm:pt>
    <dgm:pt modelId="{795B99CA-6726-4163-B8C2-CD2A9DB6B6F1}" type="pres">
      <dgm:prSet presAssocID="{C8B45C58-4DF0-4F97-BCF3-166E0C6E365F}" presName="ParentBackground2" presStyleCnt="0"/>
      <dgm:spPr/>
    </dgm:pt>
    <dgm:pt modelId="{D16DC3D1-B05E-415C-940E-A07479B1ED63}" type="pres">
      <dgm:prSet presAssocID="{C8B45C58-4DF0-4F97-BCF3-166E0C6E365F}" presName="ParentBackground" presStyleLbl="fgAcc1" presStyleIdx="4" presStyleCnt="6"/>
      <dgm:spPr/>
    </dgm:pt>
    <dgm:pt modelId="{156A0285-7D70-431A-A0E2-E2C27E058F92}" type="pres">
      <dgm:prSet presAssocID="{C8B45C58-4DF0-4F97-BCF3-166E0C6E365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042A69C-69AF-41BF-BBF6-0E1497635AC0}" type="pres">
      <dgm:prSet presAssocID="{DF108C41-02A6-455F-928D-C0EF20F0747E}" presName="Accent1" presStyleCnt="0"/>
      <dgm:spPr/>
    </dgm:pt>
    <dgm:pt modelId="{163BB839-7AEE-4B31-9A76-986848969145}" type="pres">
      <dgm:prSet presAssocID="{DF108C41-02A6-455F-928D-C0EF20F0747E}" presName="Accent" presStyleLbl="node1" presStyleIdx="5" presStyleCnt="6"/>
      <dgm:spPr/>
    </dgm:pt>
    <dgm:pt modelId="{C3FD068E-19A3-45A6-A5A4-2815340219B1}" type="pres">
      <dgm:prSet presAssocID="{DF108C41-02A6-455F-928D-C0EF20F0747E}" presName="ParentBackground1" presStyleCnt="0"/>
      <dgm:spPr/>
    </dgm:pt>
    <dgm:pt modelId="{C885C31B-AA48-4C6C-8BBB-B497C5FDDF20}" type="pres">
      <dgm:prSet presAssocID="{DF108C41-02A6-455F-928D-C0EF20F0747E}" presName="ParentBackground" presStyleLbl="fgAcc1" presStyleIdx="5" presStyleCnt="6"/>
      <dgm:spPr/>
    </dgm:pt>
    <dgm:pt modelId="{97F28413-41D6-4617-96E5-80D95D424E01}" type="pres">
      <dgm:prSet presAssocID="{DF108C41-02A6-455F-928D-C0EF20F0747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1E7AD16-0192-4CA7-AEBA-6C07C7852523}" type="presOf" srcId="{55E00E7B-F9EC-4F28-B078-055A50F766ED}" destId="{CB4AFB49-3D79-43D6-89D3-7008BA48BAE5}" srcOrd="0" destOrd="0" presId="urn:microsoft.com/office/officeart/2011/layout/CircleProcess"/>
    <dgm:cxn modelId="{AD735118-5B38-4A8A-BE82-BB3EA0F271BD}" srcId="{03B40898-2DF1-4D8F-AE17-39A1D6984F24}" destId="{DF108C41-02A6-455F-928D-C0EF20F0747E}" srcOrd="0" destOrd="0" parTransId="{174CE561-1C5C-40D6-A4EB-95428FC51456}" sibTransId="{62179899-4CE7-4BD5-AB69-0E0E511C6A42}"/>
    <dgm:cxn modelId="{A2E1313F-9C43-4F2D-8B51-6E72D5B72CDF}" type="presOf" srcId="{DF108C41-02A6-455F-928D-C0EF20F0747E}" destId="{C885C31B-AA48-4C6C-8BBB-B497C5FDDF20}" srcOrd="0" destOrd="0" presId="urn:microsoft.com/office/officeart/2011/layout/CircleProcess"/>
    <dgm:cxn modelId="{150D7B5B-1511-4B19-9A90-11262ADB117F}" type="presOf" srcId="{5C3FE219-0E51-450B-8FD6-1FA8D84D1CFA}" destId="{D0B915C4-E220-4773-B2D5-C400BCC7C6A3}" srcOrd="0" destOrd="0" presId="urn:microsoft.com/office/officeart/2011/layout/CircleProcess"/>
    <dgm:cxn modelId="{BD523546-9D3C-436C-A7DB-1747C953FCF2}" srcId="{03B40898-2DF1-4D8F-AE17-39A1D6984F24}" destId="{57A7A0F4-29B7-4111-AA6F-F33974DA1913}" srcOrd="5" destOrd="0" parTransId="{667083FC-D4C8-4BA2-A333-04046D6DE772}" sibTransId="{E7904CAC-EEC6-4E71-BA97-5796BC6A7BB8}"/>
    <dgm:cxn modelId="{D566466E-F008-4D6B-A1BA-6FE4B50D4713}" type="presOf" srcId="{798085B2-008A-4A3B-B9B6-AC3A107FA763}" destId="{297B29EB-FABF-448D-B88C-102A5D65FE73}" srcOrd="1" destOrd="0" presId="urn:microsoft.com/office/officeart/2011/layout/CircleProcess"/>
    <dgm:cxn modelId="{46C4D054-FEEA-4DF3-8B1E-8DE5D1BD063A}" type="presOf" srcId="{DF108C41-02A6-455F-928D-C0EF20F0747E}" destId="{97F28413-41D6-4617-96E5-80D95D424E01}" srcOrd="1" destOrd="0" presId="urn:microsoft.com/office/officeart/2011/layout/CircleProcess"/>
    <dgm:cxn modelId="{BD64107D-1F31-47A4-BA37-E1AE065A852C}" type="presOf" srcId="{57A7A0F4-29B7-4111-AA6F-F33974DA1913}" destId="{B6E7B7AE-D5A7-4678-9BFD-F8272E0B2A1D}" srcOrd="1" destOrd="0" presId="urn:microsoft.com/office/officeart/2011/layout/CircleProcess"/>
    <dgm:cxn modelId="{6A517581-F42F-4E7B-B61E-02FCA429112C}" srcId="{03B40898-2DF1-4D8F-AE17-39A1D6984F24}" destId="{5C3FE219-0E51-450B-8FD6-1FA8D84D1CFA}" srcOrd="3" destOrd="0" parTransId="{4754F5A7-05F9-4402-B099-6C1F93573515}" sibTransId="{B38498E4-9553-4251-A727-4B49C25C16A5}"/>
    <dgm:cxn modelId="{E82FC282-DB83-4CD1-9594-24AEEA53423F}" srcId="{03B40898-2DF1-4D8F-AE17-39A1D6984F24}" destId="{798085B2-008A-4A3B-B9B6-AC3A107FA763}" srcOrd="2" destOrd="0" parTransId="{2AD912A7-4594-4DDC-AC8F-7A9B51063884}" sibTransId="{EB1B0A52-8268-49CB-A1BD-AF5BA6990808}"/>
    <dgm:cxn modelId="{95D514A2-9ACA-4A81-B6BE-6EB790160AEA}" srcId="{03B40898-2DF1-4D8F-AE17-39A1D6984F24}" destId="{55E00E7B-F9EC-4F28-B078-055A50F766ED}" srcOrd="4" destOrd="0" parTransId="{961C4FEA-1A07-418C-9596-67AEE9CA3BF5}" sibTransId="{56EA02B0-0FE8-4A02-8CD4-A90411677665}"/>
    <dgm:cxn modelId="{62F996AC-37E5-48CB-A6CD-AA04959A6D9E}" srcId="{03B40898-2DF1-4D8F-AE17-39A1D6984F24}" destId="{C8B45C58-4DF0-4F97-BCF3-166E0C6E365F}" srcOrd="1" destOrd="0" parTransId="{F8B35607-09AB-4577-BBDC-96E1CE253FAD}" sibTransId="{E0FDC143-0CFC-49C8-B186-D7A960077CF1}"/>
    <dgm:cxn modelId="{3AF0EEAF-C41B-4A31-87BA-607CD333F4EB}" type="presOf" srcId="{798085B2-008A-4A3B-B9B6-AC3A107FA763}" destId="{A6193D61-ACA3-447D-A69B-AB25CEEF1951}" srcOrd="0" destOrd="0" presId="urn:microsoft.com/office/officeart/2011/layout/CircleProcess"/>
    <dgm:cxn modelId="{06741BB3-2516-4E89-9719-0E80BED030C4}" type="presOf" srcId="{C8B45C58-4DF0-4F97-BCF3-166E0C6E365F}" destId="{156A0285-7D70-431A-A0E2-E2C27E058F92}" srcOrd="1" destOrd="0" presId="urn:microsoft.com/office/officeart/2011/layout/CircleProcess"/>
    <dgm:cxn modelId="{223FE7C6-03AD-4D43-BCD3-07A49B2E1978}" type="presOf" srcId="{55E00E7B-F9EC-4F28-B078-055A50F766ED}" destId="{15489091-0C50-47AA-B5E6-FE9425885B0E}" srcOrd="1" destOrd="0" presId="urn:microsoft.com/office/officeart/2011/layout/CircleProcess"/>
    <dgm:cxn modelId="{DFBB01D5-D4BD-441B-A989-DB8832E2EFF1}" type="presOf" srcId="{5C3FE219-0E51-450B-8FD6-1FA8D84D1CFA}" destId="{C417C2BA-15F1-4816-AA08-F73CB17BAE35}" srcOrd="1" destOrd="0" presId="urn:microsoft.com/office/officeart/2011/layout/CircleProcess"/>
    <dgm:cxn modelId="{2B911CEA-CF6F-44F6-ACC5-580189618D09}" type="presOf" srcId="{57A7A0F4-29B7-4111-AA6F-F33974DA1913}" destId="{FEC63CCA-DD45-4DE8-B058-BFC6B54BDE14}" srcOrd="0" destOrd="0" presId="urn:microsoft.com/office/officeart/2011/layout/CircleProcess"/>
    <dgm:cxn modelId="{37B4F4EA-97FB-4FDE-9390-9942BD6E1799}" type="presOf" srcId="{03B40898-2DF1-4D8F-AE17-39A1D6984F24}" destId="{B020A65E-B079-4161-BC60-7CB39D01EA02}" srcOrd="0" destOrd="0" presId="urn:microsoft.com/office/officeart/2011/layout/CircleProcess"/>
    <dgm:cxn modelId="{4C8BD3ED-DF72-45BA-9247-A32C583AD701}" type="presOf" srcId="{C8B45C58-4DF0-4F97-BCF3-166E0C6E365F}" destId="{D16DC3D1-B05E-415C-940E-A07479B1ED63}" srcOrd="0" destOrd="0" presId="urn:microsoft.com/office/officeart/2011/layout/CircleProcess"/>
    <dgm:cxn modelId="{76ECAFC9-A0AB-404A-A37A-A8C2EABEA3D7}" type="presParOf" srcId="{B020A65E-B079-4161-BC60-7CB39D01EA02}" destId="{B959673F-2E86-42C0-A1ED-56F1ECF809FB}" srcOrd="0" destOrd="0" presId="urn:microsoft.com/office/officeart/2011/layout/CircleProcess"/>
    <dgm:cxn modelId="{164091F6-31CC-4F29-AB08-00FA75127FAA}" type="presParOf" srcId="{B959673F-2E86-42C0-A1ED-56F1ECF809FB}" destId="{E1790605-945B-4ED1-9DFE-D2BF07BE4F86}" srcOrd="0" destOrd="0" presId="urn:microsoft.com/office/officeart/2011/layout/CircleProcess"/>
    <dgm:cxn modelId="{7BCD9D6B-F0E3-4B9C-90B8-C5FF60411149}" type="presParOf" srcId="{B020A65E-B079-4161-BC60-7CB39D01EA02}" destId="{A8177173-1BE0-4B17-AA41-FAAD0A725559}" srcOrd="1" destOrd="0" presId="urn:microsoft.com/office/officeart/2011/layout/CircleProcess"/>
    <dgm:cxn modelId="{B8AA5953-3932-436D-B693-13EE54BF11A3}" type="presParOf" srcId="{A8177173-1BE0-4B17-AA41-FAAD0A725559}" destId="{FEC63CCA-DD45-4DE8-B058-BFC6B54BDE14}" srcOrd="0" destOrd="0" presId="urn:microsoft.com/office/officeart/2011/layout/CircleProcess"/>
    <dgm:cxn modelId="{334F5C01-BFB4-4AF9-9C95-49AD567F5AAE}" type="presParOf" srcId="{B020A65E-B079-4161-BC60-7CB39D01EA02}" destId="{B6E7B7AE-D5A7-4678-9BFD-F8272E0B2A1D}" srcOrd="2" destOrd="0" presId="urn:microsoft.com/office/officeart/2011/layout/CircleProcess"/>
    <dgm:cxn modelId="{FFB22063-1F98-4596-9135-3E4058BFAE4C}" type="presParOf" srcId="{B020A65E-B079-4161-BC60-7CB39D01EA02}" destId="{C9A2D689-0E76-4EB3-A5F2-03D2A08EF940}" srcOrd="3" destOrd="0" presId="urn:microsoft.com/office/officeart/2011/layout/CircleProcess"/>
    <dgm:cxn modelId="{8C9DD193-A742-41A7-9576-2CDEFD177A65}" type="presParOf" srcId="{C9A2D689-0E76-4EB3-A5F2-03D2A08EF940}" destId="{4393E82F-2BB6-4904-9D76-2886F3827B55}" srcOrd="0" destOrd="0" presId="urn:microsoft.com/office/officeart/2011/layout/CircleProcess"/>
    <dgm:cxn modelId="{CF6C5904-639D-4E5B-AAEA-918D661381EC}" type="presParOf" srcId="{B020A65E-B079-4161-BC60-7CB39D01EA02}" destId="{32AF0281-409E-46D4-8F29-5574274AD17C}" srcOrd="4" destOrd="0" presId="urn:microsoft.com/office/officeart/2011/layout/CircleProcess"/>
    <dgm:cxn modelId="{6BE9649B-DCEA-44AA-9920-F0C14C933B4F}" type="presParOf" srcId="{32AF0281-409E-46D4-8F29-5574274AD17C}" destId="{CB4AFB49-3D79-43D6-89D3-7008BA48BAE5}" srcOrd="0" destOrd="0" presId="urn:microsoft.com/office/officeart/2011/layout/CircleProcess"/>
    <dgm:cxn modelId="{66ACD29A-6B6A-40DC-8975-CD49B0C17B86}" type="presParOf" srcId="{B020A65E-B079-4161-BC60-7CB39D01EA02}" destId="{15489091-0C50-47AA-B5E6-FE9425885B0E}" srcOrd="5" destOrd="0" presId="urn:microsoft.com/office/officeart/2011/layout/CircleProcess"/>
    <dgm:cxn modelId="{2954A02C-04D8-43A5-B1A8-9F19CBCDFD0D}" type="presParOf" srcId="{B020A65E-B079-4161-BC60-7CB39D01EA02}" destId="{18093165-4DFE-4239-9C25-131F457CE09A}" srcOrd="6" destOrd="0" presId="urn:microsoft.com/office/officeart/2011/layout/CircleProcess"/>
    <dgm:cxn modelId="{9678F810-6264-4BCF-A4FA-EA7E088541B8}" type="presParOf" srcId="{18093165-4DFE-4239-9C25-131F457CE09A}" destId="{9E0AF6F6-FF2C-4648-A8BF-000C0C5B1283}" srcOrd="0" destOrd="0" presId="urn:microsoft.com/office/officeart/2011/layout/CircleProcess"/>
    <dgm:cxn modelId="{7570204F-25EF-4C7E-BC7A-A70CE927BF37}" type="presParOf" srcId="{B020A65E-B079-4161-BC60-7CB39D01EA02}" destId="{5C017F4A-9363-4A64-96B8-A50E1CE82C0D}" srcOrd="7" destOrd="0" presId="urn:microsoft.com/office/officeart/2011/layout/CircleProcess"/>
    <dgm:cxn modelId="{22FEE405-89EA-4F0A-9C8B-084E4699592F}" type="presParOf" srcId="{5C017F4A-9363-4A64-96B8-A50E1CE82C0D}" destId="{D0B915C4-E220-4773-B2D5-C400BCC7C6A3}" srcOrd="0" destOrd="0" presId="urn:microsoft.com/office/officeart/2011/layout/CircleProcess"/>
    <dgm:cxn modelId="{7AF17861-6826-4CDA-A5F2-CB337D74FD97}" type="presParOf" srcId="{B020A65E-B079-4161-BC60-7CB39D01EA02}" destId="{C417C2BA-15F1-4816-AA08-F73CB17BAE35}" srcOrd="8" destOrd="0" presId="urn:microsoft.com/office/officeart/2011/layout/CircleProcess"/>
    <dgm:cxn modelId="{5F97EDE7-EA9B-4423-9B52-1A6A7633F964}" type="presParOf" srcId="{B020A65E-B079-4161-BC60-7CB39D01EA02}" destId="{3B3AD8A9-229C-4CF7-BBD6-444DDB982351}" srcOrd="9" destOrd="0" presId="urn:microsoft.com/office/officeart/2011/layout/CircleProcess"/>
    <dgm:cxn modelId="{911FF973-11ED-4E94-B3A8-EAF4BAB47C0D}" type="presParOf" srcId="{3B3AD8A9-229C-4CF7-BBD6-444DDB982351}" destId="{6A7C4C22-6F3A-4619-8B99-4AA5E5BF0330}" srcOrd="0" destOrd="0" presId="urn:microsoft.com/office/officeart/2011/layout/CircleProcess"/>
    <dgm:cxn modelId="{AF0BB079-3A4A-485A-BD72-772C6174AA50}" type="presParOf" srcId="{B020A65E-B079-4161-BC60-7CB39D01EA02}" destId="{4378BAA7-9896-4471-820F-892A49904D76}" srcOrd="10" destOrd="0" presId="urn:microsoft.com/office/officeart/2011/layout/CircleProcess"/>
    <dgm:cxn modelId="{A440CFBA-8E92-46CA-8D1C-0B44E744DDE5}" type="presParOf" srcId="{4378BAA7-9896-4471-820F-892A49904D76}" destId="{A6193D61-ACA3-447D-A69B-AB25CEEF1951}" srcOrd="0" destOrd="0" presId="urn:microsoft.com/office/officeart/2011/layout/CircleProcess"/>
    <dgm:cxn modelId="{AB5B3C27-575E-4DCA-800F-998F1B90B3ED}" type="presParOf" srcId="{B020A65E-B079-4161-BC60-7CB39D01EA02}" destId="{297B29EB-FABF-448D-B88C-102A5D65FE73}" srcOrd="11" destOrd="0" presId="urn:microsoft.com/office/officeart/2011/layout/CircleProcess"/>
    <dgm:cxn modelId="{EDD455D3-AC78-4621-82F2-78AB2F8C087C}" type="presParOf" srcId="{B020A65E-B079-4161-BC60-7CB39D01EA02}" destId="{3CDACB05-9F6D-4686-AE77-0AEB33D7F578}" srcOrd="12" destOrd="0" presId="urn:microsoft.com/office/officeart/2011/layout/CircleProcess"/>
    <dgm:cxn modelId="{DA813F7D-0A5D-46C6-9E15-72145FB4AF88}" type="presParOf" srcId="{3CDACB05-9F6D-4686-AE77-0AEB33D7F578}" destId="{047798C5-92E2-4D23-A374-16A5B1A52AA0}" srcOrd="0" destOrd="0" presId="urn:microsoft.com/office/officeart/2011/layout/CircleProcess"/>
    <dgm:cxn modelId="{8BE504A7-AD4C-4F5A-ACDC-6C367383A8F3}" type="presParOf" srcId="{B020A65E-B079-4161-BC60-7CB39D01EA02}" destId="{795B99CA-6726-4163-B8C2-CD2A9DB6B6F1}" srcOrd="13" destOrd="0" presId="urn:microsoft.com/office/officeart/2011/layout/CircleProcess"/>
    <dgm:cxn modelId="{55FC645D-FADA-4A49-B18C-61AB86F32971}" type="presParOf" srcId="{795B99CA-6726-4163-B8C2-CD2A9DB6B6F1}" destId="{D16DC3D1-B05E-415C-940E-A07479B1ED63}" srcOrd="0" destOrd="0" presId="urn:microsoft.com/office/officeart/2011/layout/CircleProcess"/>
    <dgm:cxn modelId="{F0DB9E6C-3BB8-43EB-96B7-5FFA04ECAB4C}" type="presParOf" srcId="{B020A65E-B079-4161-BC60-7CB39D01EA02}" destId="{156A0285-7D70-431A-A0E2-E2C27E058F92}" srcOrd="14" destOrd="0" presId="urn:microsoft.com/office/officeart/2011/layout/CircleProcess"/>
    <dgm:cxn modelId="{6B035FA9-8FBA-4294-9E39-DE120AB74A88}" type="presParOf" srcId="{B020A65E-B079-4161-BC60-7CB39D01EA02}" destId="{9042A69C-69AF-41BF-BBF6-0E1497635AC0}" srcOrd="15" destOrd="0" presId="urn:microsoft.com/office/officeart/2011/layout/CircleProcess"/>
    <dgm:cxn modelId="{F1E88D07-9D6E-4DF8-B285-3E6B76221096}" type="presParOf" srcId="{9042A69C-69AF-41BF-BBF6-0E1497635AC0}" destId="{163BB839-7AEE-4B31-9A76-986848969145}" srcOrd="0" destOrd="0" presId="urn:microsoft.com/office/officeart/2011/layout/CircleProcess"/>
    <dgm:cxn modelId="{5BD49F72-B3DC-4128-9BA1-554F7FC5F3AA}" type="presParOf" srcId="{B020A65E-B079-4161-BC60-7CB39D01EA02}" destId="{C3FD068E-19A3-45A6-A5A4-2815340219B1}" srcOrd="16" destOrd="0" presId="urn:microsoft.com/office/officeart/2011/layout/CircleProcess"/>
    <dgm:cxn modelId="{DEF7AC2A-FD6B-4AC6-9AB9-1438BEA00B32}" type="presParOf" srcId="{C3FD068E-19A3-45A6-A5A4-2815340219B1}" destId="{C885C31B-AA48-4C6C-8BBB-B497C5FDDF20}" srcOrd="0" destOrd="0" presId="urn:microsoft.com/office/officeart/2011/layout/CircleProcess"/>
    <dgm:cxn modelId="{27B3C587-69AC-4759-A74E-2D65905F6AD0}" type="presParOf" srcId="{B020A65E-B079-4161-BC60-7CB39D01EA02}" destId="{97F28413-41D6-4617-96E5-80D95D424E01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F6E07C-D740-4ABE-9BD4-30A4B107D63F}" type="doc">
      <dgm:prSet loTypeId="urn:microsoft.com/office/officeart/2008/layout/HexagonCluster" loCatId="picture" qsTypeId="urn:microsoft.com/office/officeart/2005/8/quickstyle/simple1" qsCatId="simple" csTypeId="urn:microsoft.com/office/officeart/2005/8/colors/accent6_4" csCatId="accent6" phldr="1"/>
      <dgm:spPr/>
    </dgm:pt>
    <dgm:pt modelId="{80B5BBA7-4ACA-4FD4-8BDC-DADBF31DC058}">
      <dgm:prSet phldrT="[Текст]" custT="1"/>
      <dgm:spPr/>
      <dgm:t>
        <a:bodyPr/>
        <a:lstStyle/>
        <a:p>
          <a:r>
            <a:rPr lang="uk-UA" sz="1500" dirty="0"/>
            <a:t>Організація постійно діючої мобільної фотовиставки</a:t>
          </a:r>
        </a:p>
      </dgm:t>
    </dgm:pt>
    <dgm:pt modelId="{248BABD1-AE4F-4C59-99AC-E4EA40C5DF2C}" type="parTrans" cxnId="{517FF6D2-9944-436E-8DC1-CBF5FB5053EA}">
      <dgm:prSet/>
      <dgm:spPr/>
      <dgm:t>
        <a:bodyPr/>
        <a:lstStyle/>
        <a:p>
          <a:endParaRPr lang="uk-UA"/>
        </a:p>
      </dgm:t>
    </dgm:pt>
    <dgm:pt modelId="{B495C44A-A463-4FB5-B9B6-8672BB72A956}" type="sibTrans" cxnId="{517FF6D2-9944-436E-8DC1-CBF5FB5053E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uk-UA"/>
        </a:p>
      </dgm:t>
    </dgm:pt>
    <dgm:pt modelId="{6C2C9A5D-8FA2-4C54-B147-EBCD9931CF3E}" type="pres">
      <dgm:prSet presAssocID="{B9F6E07C-D740-4ABE-9BD4-30A4B107D63F}" presName="Name0" presStyleCnt="0">
        <dgm:presLayoutVars>
          <dgm:chMax val="21"/>
          <dgm:chPref val="21"/>
        </dgm:presLayoutVars>
      </dgm:prSet>
      <dgm:spPr/>
    </dgm:pt>
    <dgm:pt modelId="{548E0DD1-556A-4139-ABBF-227CA198B808}" type="pres">
      <dgm:prSet presAssocID="{80B5BBA7-4ACA-4FD4-8BDC-DADBF31DC058}" presName="text1" presStyleCnt="0"/>
      <dgm:spPr/>
    </dgm:pt>
    <dgm:pt modelId="{1D357ECB-38A5-4F0A-89CD-C5050223C414}" type="pres">
      <dgm:prSet presAssocID="{80B5BBA7-4ACA-4FD4-8BDC-DADBF31DC058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7C9E7BF-F48E-471F-92BA-24BFEA1E6365}" type="pres">
      <dgm:prSet presAssocID="{80B5BBA7-4ACA-4FD4-8BDC-DADBF31DC058}" presName="textaccent1" presStyleCnt="0"/>
      <dgm:spPr/>
    </dgm:pt>
    <dgm:pt modelId="{2E537A13-50C8-4515-9E87-91DA20E0C2C3}" type="pres">
      <dgm:prSet presAssocID="{80B5BBA7-4ACA-4FD4-8BDC-DADBF31DC058}" presName="accentRepeatNode" presStyleLbl="solidAlignAcc1" presStyleIdx="0" presStyleCnt="2"/>
      <dgm:spPr/>
    </dgm:pt>
    <dgm:pt modelId="{C4B468D0-EF6B-41C0-BF61-48BA4E807A1C}" type="pres">
      <dgm:prSet presAssocID="{B495C44A-A463-4FB5-B9B6-8672BB72A956}" presName="image1" presStyleCnt="0"/>
      <dgm:spPr/>
    </dgm:pt>
    <dgm:pt modelId="{585C9550-35CD-4130-A9A1-3638035ECAF2}" type="pres">
      <dgm:prSet presAssocID="{B495C44A-A463-4FB5-B9B6-8672BB72A956}" presName="imageRepeatNode" presStyleLbl="alignAcc1" presStyleIdx="0" presStyleCnt="1" custLinFactNeighborX="2616" custLinFactNeighborY="289"/>
      <dgm:spPr/>
    </dgm:pt>
    <dgm:pt modelId="{2246E24B-9D29-4D3D-96E7-6B4C3BEE0FBB}" type="pres">
      <dgm:prSet presAssocID="{B495C44A-A463-4FB5-B9B6-8672BB72A956}" presName="imageaccent1" presStyleCnt="0"/>
      <dgm:spPr/>
    </dgm:pt>
    <dgm:pt modelId="{B9932B37-9BDC-430F-9686-064B378EF70D}" type="pres">
      <dgm:prSet presAssocID="{B495C44A-A463-4FB5-B9B6-8672BB72A956}" presName="accentRepeatNode" presStyleLbl="solidAlignAcc1" presStyleIdx="1" presStyleCnt="2"/>
      <dgm:spPr/>
    </dgm:pt>
  </dgm:ptLst>
  <dgm:cxnLst>
    <dgm:cxn modelId="{11E4E600-CFAD-4668-A786-85063A542232}" type="presOf" srcId="{B9F6E07C-D740-4ABE-9BD4-30A4B107D63F}" destId="{6C2C9A5D-8FA2-4C54-B147-EBCD9931CF3E}" srcOrd="0" destOrd="0" presId="urn:microsoft.com/office/officeart/2008/layout/HexagonCluster"/>
    <dgm:cxn modelId="{6FF8A274-7B55-4210-87F9-E1805CA01660}" type="presOf" srcId="{B495C44A-A463-4FB5-B9B6-8672BB72A956}" destId="{585C9550-35CD-4130-A9A1-3638035ECAF2}" srcOrd="0" destOrd="0" presId="urn:microsoft.com/office/officeart/2008/layout/HexagonCluster"/>
    <dgm:cxn modelId="{517FF6D2-9944-436E-8DC1-CBF5FB5053EA}" srcId="{B9F6E07C-D740-4ABE-9BD4-30A4B107D63F}" destId="{80B5BBA7-4ACA-4FD4-8BDC-DADBF31DC058}" srcOrd="0" destOrd="0" parTransId="{248BABD1-AE4F-4C59-99AC-E4EA40C5DF2C}" sibTransId="{B495C44A-A463-4FB5-B9B6-8672BB72A956}"/>
    <dgm:cxn modelId="{1974B9F2-B2C1-43F6-8FCF-0045D3F58BA3}" type="presOf" srcId="{80B5BBA7-4ACA-4FD4-8BDC-DADBF31DC058}" destId="{1D357ECB-38A5-4F0A-89CD-C5050223C414}" srcOrd="0" destOrd="0" presId="urn:microsoft.com/office/officeart/2008/layout/HexagonCluster"/>
    <dgm:cxn modelId="{567B1EA7-DADC-47D0-9970-F90E1B200089}" type="presParOf" srcId="{6C2C9A5D-8FA2-4C54-B147-EBCD9931CF3E}" destId="{548E0DD1-556A-4139-ABBF-227CA198B808}" srcOrd="0" destOrd="0" presId="urn:microsoft.com/office/officeart/2008/layout/HexagonCluster"/>
    <dgm:cxn modelId="{CC068E11-A3AC-4D2A-8F4F-1D048FF6E996}" type="presParOf" srcId="{548E0DD1-556A-4139-ABBF-227CA198B808}" destId="{1D357ECB-38A5-4F0A-89CD-C5050223C414}" srcOrd="0" destOrd="0" presId="urn:microsoft.com/office/officeart/2008/layout/HexagonCluster"/>
    <dgm:cxn modelId="{4BC8E765-A6DF-4CC1-BA77-013F6F9657B7}" type="presParOf" srcId="{6C2C9A5D-8FA2-4C54-B147-EBCD9931CF3E}" destId="{87C9E7BF-F48E-471F-92BA-24BFEA1E6365}" srcOrd="1" destOrd="0" presId="urn:microsoft.com/office/officeart/2008/layout/HexagonCluster"/>
    <dgm:cxn modelId="{BE75D1C6-45B7-47C0-8DBD-A4A894BC85D7}" type="presParOf" srcId="{87C9E7BF-F48E-471F-92BA-24BFEA1E6365}" destId="{2E537A13-50C8-4515-9E87-91DA20E0C2C3}" srcOrd="0" destOrd="0" presId="urn:microsoft.com/office/officeart/2008/layout/HexagonCluster"/>
    <dgm:cxn modelId="{531E6E1E-0544-47EC-8745-9FCB4889F0DA}" type="presParOf" srcId="{6C2C9A5D-8FA2-4C54-B147-EBCD9931CF3E}" destId="{C4B468D0-EF6B-41C0-BF61-48BA4E807A1C}" srcOrd="2" destOrd="0" presId="urn:microsoft.com/office/officeart/2008/layout/HexagonCluster"/>
    <dgm:cxn modelId="{873C6B76-EA03-43C1-A306-E984ECED2C62}" type="presParOf" srcId="{C4B468D0-EF6B-41C0-BF61-48BA4E807A1C}" destId="{585C9550-35CD-4130-A9A1-3638035ECAF2}" srcOrd="0" destOrd="0" presId="urn:microsoft.com/office/officeart/2008/layout/HexagonCluster"/>
    <dgm:cxn modelId="{0E6DFE9E-A47E-4621-A0EA-9A2B0BA491B2}" type="presParOf" srcId="{6C2C9A5D-8FA2-4C54-B147-EBCD9931CF3E}" destId="{2246E24B-9D29-4D3D-96E7-6B4C3BEE0FBB}" srcOrd="3" destOrd="0" presId="urn:microsoft.com/office/officeart/2008/layout/HexagonCluster"/>
    <dgm:cxn modelId="{B3F108DE-40EB-4D32-AFC7-73CC07306871}" type="presParOf" srcId="{2246E24B-9D29-4D3D-96E7-6B4C3BEE0FBB}" destId="{B9932B37-9BDC-430F-9686-064B378EF70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AFB8B5-F038-4827-B1BA-C520845E9859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uk-UA"/>
        </a:p>
      </dgm:t>
    </dgm:pt>
    <dgm:pt modelId="{EA480ED4-5F9D-4576-99F0-FB96DEE62C3F}">
      <dgm:prSet phldrT="[Текст]" custT="1"/>
      <dgm:spPr/>
      <dgm:t>
        <a:bodyPr/>
        <a:lstStyle/>
        <a:p>
          <a:r>
            <a:rPr lang="uk-UA" sz="3200" dirty="0"/>
            <a:t>Формування загальної інформаційної політики ЧРЕБЗ, позитивного іміджу та </a:t>
          </a:r>
          <a:r>
            <a:rPr lang="uk-UA" sz="3200" dirty="0" err="1"/>
            <a:t>впізнаваності</a:t>
          </a:r>
          <a:r>
            <a:rPr lang="uk-UA" sz="3200" dirty="0"/>
            <a:t> в інформаційному полі</a:t>
          </a:r>
        </a:p>
      </dgm:t>
    </dgm:pt>
    <dgm:pt modelId="{40126D8A-3C40-4BAF-BC55-03B9E2E19C5D}" type="parTrans" cxnId="{D3CC4246-0095-41C1-B090-9A5E58C3144A}">
      <dgm:prSet/>
      <dgm:spPr/>
      <dgm:t>
        <a:bodyPr/>
        <a:lstStyle/>
        <a:p>
          <a:endParaRPr lang="uk-UA"/>
        </a:p>
      </dgm:t>
    </dgm:pt>
    <dgm:pt modelId="{3F5E2FB6-54B4-4842-A49E-4B15575C9F04}" type="sibTrans" cxnId="{D3CC4246-0095-41C1-B090-9A5E58C3144A}">
      <dgm:prSet/>
      <dgm:spPr/>
      <dgm:t>
        <a:bodyPr/>
        <a:lstStyle/>
        <a:p>
          <a:endParaRPr lang="uk-UA"/>
        </a:p>
      </dgm:t>
    </dgm:pt>
    <dgm:pt modelId="{2DD612C5-FE91-4E7F-AA61-D0AC663DA284}">
      <dgm:prSet phldrT="[Текст]" custT="1"/>
      <dgm:spPr/>
      <dgm:t>
        <a:bodyPr/>
        <a:lstStyle/>
        <a:p>
          <a:r>
            <a:rPr lang="uk-UA" sz="2800" dirty="0"/>
            <a:t>Еколого-просвітницька робота для різних цільових аудиторій</a:t>
          </a:r>
        </a:p>
      </dgm:t>
    </dgm:pt>
    <dgm:pt modelId="{070B7E71-35CB-40E6-A309-E653DC436BD6}" type="parTrans" cxnId="{8305D312-B5F7-4D7C-AB77-7A2A7BC07E60}">
      <dgm:prSet/>
      <dgm:spPr/>
      <dgm:t>
        <a:bodyPr/>
        <a:lstStyle/>
        <a:p>
          <a:endParaRPr lang="uk-UA"/>
        </a:p>
      </dgm:t>
    </dgm:pt>
    <dgm:pt modelId="{E5AC0FE0-84CC-4F28-B468-A77F47CD5CBA}" type="sibTrans" cxnId="{8305D312-B5F7-4D7C-AB77-7A2A7BC07E60}">
      <dgm:prSet/>
      <dgm:spPr/>
      <dgm:t>
        <a:bodyPr/>
        <a:lstStyle/>
        <a:p>
          <a:endParaRPr lang="uk-UA"/>
        </a:p>
      </dgm:t>
    </dgm:pt>
    <dgm:pt modelId="{165B29E3-C138-4EDF-AF97-AC97C67912B8}" type="pres">
      <dgm:prSet presAssocID="{9BAFB8B5-F038-4827-B1BA-C520845E9859}" presName="linear" presStyleCnt="0">
        <dgm:presLayoutVars>
          <dgm:animLvl val="lvl"/>
          <dgm:resizeHandles val="exact"/>
        </dgm:presLayoutVars>
      </dgm:prSet>
      <dgm:spPr/>
    </dgm:pt>
    <dgm:pt modelId="{86FED79F-079B-433D-8B06-86BD0E8EE9E7}" type="pres">
      <dgm:prSet presAssocID="{EA480ED4-5F9D-4576-99F0-FB96DEE62C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40B498-4093-4D30-8E2E-57521B18556C}" type="pres">
      <dgm:prSet presAssocID="{3F5E2FB6-54B4-4842-A49E-4B15575C9F04}" presName="spacer" presStyleCnt="0"/>
      <dgm:spPr/>
    </dgm:pt>
    <dgm:pt modelId="{289F173C-737B-4227-B2BB-E1504C93BFB0}" type="pres">
      <dgm:prSet presAssocID="{2DD612C5-FE91-4E7F-AA61-D0AC663DA284}" presName="parentText" presStyleLbl="node1" presStyleIdx="1" presStyleCnt="2" custLinFactNeighborY="859">
        <dgm:presLayoutVars>
          <dgm:chMax val="0"/>
          <dgm:bulletEnabled val="1"/>
        </dgm:presLayoutVars>
      </dgm:prSet>
      <dgm:spPr/>
    </dgm:pt>
  </dgm:ptLst>
  <dgm:cxnLst>
    <dgm:cxn modelId="{8305D312-B5F7-4D7C-AB77-7A2A7BC07E60}" srcId="{9BAFB8B5-F038-4827-B1BA-C520845E9859}" destId="{2DD612C5-FE91-4E7F-AA61-D0AC663DA284}" srcOrd="1" destOrd="0" parTransId="{070B7E71-35CB-40E6-A309-E653DC436BD6}" sibTransId="{E5AC0FE0-84CC-4F28-B468-A77F47CD5CBA}"/>
    <dgm:cxn modelId="{3585D825-1474-45A4-AE8F-251C5E96026E}" type="presOf" srcId="{9BAFB8B5-F038-4827-B1BA-C520845E9859}" destId="{165B29E3-C138-4EDF-AF97-AC97C67912B8}" srcOrd="0" destOrd="0" presId="urn:microsoft.com/office/officeart/2005/8/layout/vList2"/>
    <dgm:cxn modelId="{513A3363-7430-4DDC-AC76-61C6DCE509E7}" type="presOf" srcId="{EA480ED4-5F9D-4576-99F0-FB96DEE62C3F}" destId="{86FED79F-079B-433D-8B06-86BD0E8EE9E7}" srcOrd="0" destOrd="0" presId="urn:microsoft.com/office/officeart/2005/8/layout/vList2"/>
    <dgm:cxn modelId="{D3CC4246-0095-41C1-B090-9A5E58C3144A}" srcId="{9BAFB8B5-F038-4827-B1BA-C520845E9859}" destId="{EA480ED4-5F9D-4576-99F0-FB96DEE62C3F}" srcOrd="0" destOrd="0" parTransId="{40126D8A-3C40-4BAF-BC55-03B9E2E19C5D}" sibTransId="{3F5E2FB6-54B4-4842-A49E-4B15575C9F04}"/>
    <dgm:cxn modelId="{35A84EF1-6EB8-4040-B04B-B2B12B8E05AE}" type="presOf" srcId="{2DD612C5-FE91-4E7F-AA61-D0AC663DA284}" destId="{289F173C-737B-4227-B2BB-E1504C93BFB0}" srcOrd="0" destOrd="0" presId="urn:microsoft.com/office/officeart/2005/8/layout/vList2"/>
    <dgm:cxn modelId="{D7D34229-C558-415F-BA57-088A7989FBDB}" type="presParOf" srcId="{165B29E3-C138-4EDF-AF97-AC97C67912B8}" destId="{86FED79F-079B-433D-8B06-86BD0E8EE9E7}" srcOrd="0" destOrd="0" presId="urn:microsoft.com/office/officeart/2005/8/layout/vList2"/>
    <dgm:cxn modelId="{B746AB70-6038-43E1-A022-F3182F3E1748}" type="presParOf" srcId="{165B29E3-C138-4EDF-AF97-AC97C67912B8}" destId="{4940B498-4093-4D30-8E2E-57521B18556C}" srcOrd="1" destOrd="0" presId="urn:microsoft.com/office/officeart/2005/8/layout/vList2"/>
    <dgm:cxn modelId="{923BB243-D159-4C73-8ADC-DF76682F86E2}" type="presParOf" srcId="{165B29E3-C138-4EDF-AF97-AC97C67912B8}" destId="{289F173C-737B-4227-B2BB-E1504C93BF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023B5E-3559-4D18-9AF0-AB5AFF83DFC3}" type="doc">
      <dgm:prSet loTypeId="urn:microsoft.com/office/officeart/2005/8/layout/equation1" loCatId="process" qsTypeId="urn:microsoft.com/office/officeart/2005/8/quickstyle/simple1" qsCatId="simple" csTypeId="urn:microsoft.com/office/officeart/2005/8/colors/accent6_4" csCatId="accent6" phldr="1"/>
      <dgm:spPr/>
    </dgm:pt>
    <dgm:pt modelId="{1F645977-F6D9-4C9A-8A10-E5D82493B03B}">
      <dgm:prSet phldrT="[Текст]"/>
      <dgm:spPr/>
      <dgm:t>
        <a:bodyPr/>
        <a:lstStyle/>
        <a:p>
          <a:r>
            <a:rPr lang="uk-UA">
              <a:latin typeface="Arial Black" panose="020B0A04020102020204" pitchFamily="34" charset="0"/>
            </a:rPr>
            <a:t>Сектор еколого-просвітницької роботи</a:t>
          </a:r>
          <a:endParaRPr lang="uk-UA" dirty="0">
            <a:latin typeface="Arial Black" panose="020B0A04020102020204" pitchFamily="34" charset="0"/>
          </a:endParaRPr>
        </a:p>
      </dgm:t>
    </dgm:pt>
    <dgm:pt modelId="{C29D1857-7C1F-4382-B1D3-818AD4BE185D}" type="parTrans" cxnId="{47A5590A-52F2-4FC5-9F51-B0E818E7AEE9}">
      <dgm:prSet/>
      <dgm:spPr/>
      <dgm:t>
        <a:bodyPr/>
        <a:lstStyle/>
        <a:p>
          <a:endParaRPr lang="uk-UA"/>
        </a:p>
      </dgm:t>
    </dgm:pt>
    <dgm:pt modelId="{E23D13CC-FCA8-4097-A417-B6AB095D3DAA}" type="sibTrans" cxnId="{47A5590A-52F2-4FC5-9F51-B0E818E7AEE9}">
      <dgm:prSet/>
      <dgm:spPr/>
      <dgm:t>
        <a:bodyPr/>
        <a:lstStyle/>
        <a:p>
          <a:endParaRPr lang="uk-UA"/>
        </a:p>
      </dgm:t>
    </dgm:pt>
    <dgm:pt modelId="{B1718E32-C843-4E4C-B98F-445282E58485}">
      <dgm:prSet phldrT="[Текст]"/>
      <dgm:spPr/>
      <dgm:t>
        <a:bodyPr/>
        <a:lstStyle/>
        <a:p>
          <a:r>
            <a:rPr lang="uk-UA">
              <a:latin typeface="Arial Black" panose="020B0A04020102020204" pitchFamily="34" charset="0"/>
            </a:rPr>
            <a:t>Сектор проектів, зав’язків з громадськістю та ЗМІ  </a:t>
          </a:r>
          <a:endParaRPr lang="uk-UA" dirty="0">
            <a:latin typeface="Arial Black" panose="020B0A04020102020204" pitchFamily="34" charset="0"/>
          </a:endParaRPr>
        </a:p>
      </dgm:t>
    </dgm:pt>
    <dgm:pt modelId="{0AD175D9-78D7-4DC5-872F-96B735441142}" type="parTrans" cxnId="{88581752-5C98-4704-A638-8890E5FAC0EA}">
      <dgm:prSet/>
      <dgm:spPr/>
      <dgm:t>
        <a:bodyPr/>
        <a:lstStyle/>
        <a:p>
          <a:endParaRPr lang="uk-UA"/>
        </a:p>
      </dgm:t>
    </dgm:pt>
    <dgm:pt modelId="{B295BFB1-F4EE-4104-9536-BC59E090232B}" type="sibTrans" cxnId="{88581752-5C98-4704-A638-8890E5FAC0EA}">
      <dgm:prSet/>
      <dgm:spPr/>
      <dgm:t>
        <a:bodyPr/>
        <a:lstStyle/>
        <a:p>
          <a:endParaRPr lang="uk-UA"/>
        </a:p>
      </dgm:t>
    </dgm:pt>
    <dgm:pt modelId="{58E41118-E682-4A4A-B979-7E22473FC7F5}">
      <dgm:prSet phldrT="[Текст]" custT="1"/>
      <dgm:spPr/>
      <dgm:t>
        <a:bodyPr/>
        <a:lstStyle/>
        <a:p>
          <a:r>
            <a:rPr lang="uk-UA" sz="1400" b="1">
              <a:latin typeface="Arial Black" panose="020B0A04020102020204" pitchFamily="34" charset="0"/>
            </a:rPr>
            <a:t>Відділ інформаційно-просвітницької роботи</a:t>
          </a:r>
          <a:endParaRPr lang="uk-UA" sz="1400" b="1" dirty="0">
            <a:latin typeface="Arial Black" panose="020B0A04020102020204" pitchFamily="34" charset="0"/>
          </a:endParaRPr>
        </a:p>
      </dgm:t>
    </dgm:pt>
    <dgm:pt modelId="{A5A6288B-0956-451C-9C69-D7732155AEAC}" type="parTrans" cxnId="{0A0EC57E-5FFB-4897-868B-BF130AF9ADD5}">
      <dgm:prSet/>
      <dgm:spPr/>
      <dgm:t>
        <a:bodyPr/>
        <a:lstStyle/>
        <a:p>
          <a:endParaRPr lang="uk-UA"/>
        </a:p>
      </dgm:t>
    </dgm:pt>
    <dgm:pt modelId="{64C6203D-8A2B-458A-9342-6DB6E3E2FC1F}" type="sibTrans" cxnId="{0A0EC57E-5FFB-4897-868B-BF130AF9ADD5}">
      <dgm:prSet/>
      <dgm:spPr/>
      <dgm:t>
        <a:bodyPr/>
        <a:lstStyle/>
        <a:p>
          <a:endParaRPr lang="uk-UA"/>
        </a:p>
      </dgm:t>
    </dgm:pt>
    <dgm:pt modelId="{856BE813-15BE-480B-B38C-3C9368AF0450}" type="pres">
      <dgm:prSet presAssocID="{7D023B5E-3559-4D18-9AF0-AB5AFF83DFC3}" presName="linearFlow" presStyleCnt="0">
        <dgm:presLayoutVars>
          <dgm:dir/>
          <dgm:resizeHandles val="exact"/>
        </dgm:presLayoutVars>
      </dgm:prSet>
      <dgm:spPr/>
    </dgm:pt>
    <dgm:pt modelId="{191FDFDF-C319-4830-96D4-C62D2D0E9C47}" type="pres">
      <dgm:prSet presAssocID="{1F645977-F6D9-4C9A-8A10-E5D82493B03B}" presName="node" presStyleLbl="node1" presStyleIdx="0" presStyleCnt="3">
        <dgm:presLayoutVars>
          <dgm:bulletEnabled val="1"/>
        </dgm:presLayoutVars>
      </dgm:prSet>
      <dgm:spPr/>
    </dgm:pt>
    <dgm:pt modelId="{63FA412E-A960-4B03-8C5B-E11A1F2BAA17}" type="pres">
      <dgm:prSet presAssocID="{E23D13CC-FCA8-4097-A417-B6AB095D3DAA}" presName="spacerL" presStyleCnt="0"/>
      <dgm:spPr/>
    </dgm:pt>
    <dgm:pt modelId="{18B3F2B7-F1F0-43A3-86C3-71BBA3A50478}" type="pres">
      <dgm:prSet presAssocID="{E23D13CC-FCA8-4097-A417-B6AB095D3DAA}" presName="sibTrans" presStyleLbl="sibTrans2D1" presStyleIdx="0" presStyleCnt="2"/>
      <dgm:spPr/>
    </dgm:pt>
    <dgm:pt modelId="{14F3F169-7354-4D08-8C09-24C11EDC23F0}" type="pres">
      <dgm:prSet presAssocID="{E23D13CC-FCA8-4097-A417-B6AB095D3DAA}" presName="spacerR" presStyleCnt="0"/>
      <dgm:spPr/>
    </dgm:pt>
    <dgm:pt modelId="{7A8F085A-AA3B-4ED9-AF30-F1AFC24B4063}" type="pres">
      <dgm:prSet presAssocID="{B1718E32-C843-4E4C-B98F-445282E58485}" presName="node" presStyleLbl="node1" presStyleIdx="1" presStyleCnt="3">
        <dgm:presLayoutVars>
          <dgm:bulletEnabled val="1"/>
        </dgm:presLayoutVars>
      </dgm:prSet>
      <dgm:spPr/>
    </dgm:pt>
    <dgm:pt modelId="{3539DD68-0FAE-493A-A311-E4D3A8F08570}" type="pres">
      <dgm:prSet presAssocID="{B295BFB1-F4EE-4104-9536-BC59E090232B}" presName="spacerL" presStyleCnt="0"/>
      <dgm:spPr/>
    </dgm:pt>
    <dgm:pt modelId="{82E9F9DE-DC07-474C-8308-BCF6761FFA32}" type="pres">
      <dgm:prSet presAssocID="{B295BFB1-F4EE-4104-9536-BC59E090232B}" presName="sibTrans" presStyleLbl="sibTrans2D1" presStyleIdx="1" presStyleCnt="2"/>
      <dgm:spPr/>
    </dgm:pt>
    <dgm:pt modelId="{677BF45B-B316-4E42-8A1C-EBBC765E5B31}" type="pres">
      <dgm:prSet presAssocID="{B295BFB1-F4EE-4104-9536-BC59E090232B}" presName="spacerR" presStyleCnt="0"/>
      <dgm:spPr/>
    </dgm:pt>
    <dgm:pt modelId="{AC0C21AB-1DA9-4697-9F5E-71B5222E878E}" type="pres">
      <dgm:prSet presAssocID="{58E41118-E682-4A4A-B979-7E22473FC7F5}" presName="node" presStyleLbl="node1" presStyleIdx="2" presStyleCnt="3">
        <dgm:presLayoutVars>
          <dgm:bulletEnabled val="1"/>
        </dgm:presLayoutVars>
      </dgm:prSet>
      <dgm:spPr/>
    </dgm:pt>
  </dgm:ptLst>
  <dgm:cxnLst>
    <dgm:cxn modelId="{1BA3FF03-CC0F-4905-A78D-BF023B0A1B7F}" type="presOf" srcId="{58E41118-E682-4A4A-B979-7E22473FC7F5}" destId="{AC0C21AB-1DA9-4697-9F5E-71B5222E878E}" srcOrd="0" destOrd="0" presId="urn:microsoft.com/office/officeart/2005/8/layout/equation1"/>
    <dgm:cxn modelId="{47A5590A-52F2-4FC5-9F51-B0E818E7AEE9}" srcId="{7D023B5E-3559-4D18-9AF0-AB5AFF83DFC3}" destId="{1F645977-F6D9-4C9A-8A10-E5D82493B03B}" srcOrd="0" destOrd="0" parTransId="{C29D1857-7C1F-4382-B1D3-818AD4BE185D}" sibTransId="{E23D13CC-FCA8-4097-A417-B6AB095D3DAA}"/>
    <dgm:cxn modelId="{B61D1625-7A5F-43DE-A8DD-01BC97EA1CD8}" type="presOf" srcId="{7D023B5E-3559-4D18-9AF0-AB5AFF83DFC3}" destId="{856BE813-15BE-480B-B38C-3C9368AF0450}" srcOrd="0" destOrd="0" presId="urn:microsoft.com/office/officeart/2005/8/layout/equation1"/>
    <dgm:cxn modelId="{6958E965-BFEE-489E-B4BB-A7C6B5321BF1}" type="presOf" srcId="{E23D13CC-FCA8-4097-A417-B6AB095D3DAA}" destId="{18B3F2B7-F1F0-43A3-86C3-71BBA3A50478}" srcOrd="0" destOrd="0" presId="urn:microsoft.com/office/officeart/2005/8/layout/equation1"/>
    <dgm:cxn modelId="{88581752-5C98-4704-A638-8890E5FAC0EA}" srcId="{7D023B5E-3559-4D18-9AF0-AB5AFF83DFC3}" destId="{B1718E32-C843-4E4C-B98F-445282E58485}" srcOrd="1" destOrd="0" parTransId="{0AD175D9-78D7-4DC5-872F-96B735441142}" sibTransId="{B295BFB1-F4EE-4104-9536-BC59E090232B}"/>
    <dgm:cxn modelId="{0A0EC57E-5FFB-4897-868B-BF130AF9ADD5}" srcId="{7D023B5E-3559-4D18-9AF0-AB5AFF83DFC3}" destId="{58E41118-E682-4A4A-B979-7E22473FC7F5}" srcOrd="2" destOrd="0" parTransId="{A5A6288B-0956-451C-9C69-D7732155AEAC}" sibTransId="{64C6203D-8A2B-458A-9342-6DB6E3E2FC1F}"/>
    <dgm:cxn modelId="{1F267DBD-CE54-4A8A-AA6A-87271D1D3BC7}" type="presOf" srcId="{1F645977-F6D9-4C9A-8A10-E5D82493B03B}" destId="{191FDFDF-C319-4830-96D4-C62D2D0E9C47}" srcOrd="0" destOrd="0" presId="urn:microsoft.com/office/officeart/2005/8/layout/equation1"/>
    <dgm:cxn modelId="{413280C9-B992-4DBE-81AD-CFDE428098DE}" type="presOf" srcId="{B295BFB1-F4EE-4104-9536-BC59E090232B}" destId="{82E9F9DE-DC07-474C-8308-BCF6761FFA32}" srcOrd="0" destOrd="0" presId="urn:microsoft.com/office/officeart/2005/8/layout/equation1"/>
    <dgm:cxn modelId="{BDD302DD-3346-4BA7-9E10-3EB2B1E5CA14}" type="presOf" srcId="{B1718E32-C843-4E4C-B98F-445282E58485}" destId="{7A8F085A-AA3B-4ED9-AF30-F1AFC24B4063}" srcOrd="0" destOrd="0" presId="urn:microsoft.com/office/officeart/2005/8/layout/equation1"/>
    <dgm:cxn modelId="{3485047B-C2A0-4C6C-8F81-39074859DEAB}" type="presParOf" srcId="{856BE813-15BE-480B-B38C-3C9368AF0450}" destId="{191FDFDF-C319-4830-96D4-C62D2D0E9C47}" srcOrd="0" destOrd="0" presId="urn:microsoft.com/office/officeart/2005/8/layout/equation1"/>
    <dgm:cxn modelId="{43739293-5143-42CA-9E73-D0B13D78C2A7}" type="presParOf" srcId="{856BE813-15BE-480B-B38C-3C9368AF0450}" destId="{63FA412E-A960-4B03-8C5B-E11A1F2BAA17}" srcOrd="1" destOrd="0" presId="urn:microsoft.com/office/officeart/2005/8/layout/equation1"/>
    <dgm:cxn modelId="{78875693-D4D4-4E4B-8758-D0AA42363E65}" type="presParOf" srcId="{856BE813-15BE-480B-B38C-3C9368AF0450}" destId="{18B3F2B7-F1F0-43A3-86C3-71BBA3A50478}" srcOrd="2" destOrd="0" presId="urn:microsoft.com/office/officeart/2005/8/layout/equation1"/>
    <dgm:cxn modelId="{7E60BF9B-89A1-4D6F-AF20-9717D1494D19}" type="presParOf" srcId="{856BE813-15BE-480B-B38C-3C9368AF0450}" destId="{14F3F169-7354-4D08-8C09-24C11EDC23F0}" srcOrd="3" destOrd="0" presId="urn:microsoft.com/office/officeart/2005/8/layout/equation1"/>
    <dgm:cxn modelId="{5ED3114A-030D-42C4-B944-ACDE2D12EF82}" type="presParOf" srcId="{856BE813-15BE-480B-B38C-3C9368AF0450}" destId="{7A8F085A-AA3B-4ED9-AF30-F1AFC24B4063}" srcOrd="4" destOrd="0" presId="urn:microsoft.com/office/officeart/2005/8/layout/equation1"/>
    <dgm:cxn modelId="{AD9A1CD2-0AB6-469D-8421-050ED8F690C8}" type="presParOf" srcId="{856BE813-15BE-480B-B38C-3C9368AF0450}" destId="{3539DD68-0FAE-493A-A311-E4D3A8F08570}" srcOrd="5" destOrd="0" presId="urn:microsoft.com/office/officeart/2005/8/layout/equation1"/>
    <dgm:cxn modelId="{D3DFCC1F-D7A7-44B1-B971-B51081DA31BF}" type="presParOf" srcId="{856BE813-15BE-480B-B38C-3C9368AF0450}" destId="{82E9F9DE-DC07-474C-8308-BCF6761FFA32}" srcOrd="6" destOrd="0" presId="urn:microsoft.com/office/officeart/2005/8/layout/equation1"/>
    <dgm:cxn modelId="{6C9F29B0-3FC5-417C-9F43-7BD1F02E1AEC}" type="presParOf" srcId="{856BE813-15BE-480B-B38C-3C9368AF0450}" destId="{677BF45B-B316-4E42-8A1C-EBBC765E5B31}" srcOrd="7" destOrd="0" presId="urn:microsoft.com/office/officeart/2005/8/layout/equation1"/>
    <dgm:cxn modelId="{CC1008DB-50E1-439B-A14C-2AB23F60F306}" type="presParOf" srcId="{856BE813-15BE-480B-B38C-3C9368AF0450}" destId="{AC0C21AB-1DA9-4697-9F5E-71B5222E878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79BE75-D2B5-4F72-A303-14BD294F6026}" type="doc">
      <dgm:prSet loTypeId="urn:microsoft.com/office/officeart/2005/8/layout/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uk-UA"/>
        </a:p>
      </dgm:t>
    </dgm:pt>
    <dgm:pt modelId="{6D86B51A-F41E-4AAC-AD12-1C6BB986D83A}">
      <dgm:prSet phldrT="[Текст]"/>
      <dgm:spPr/>
      <dgm:t>
        <a:bodyPr/>
        <a:lstStyle/>
        <a:p>
          <a:r>
            <a:rPr lang="uk-UA" dirty="0"/>
            <a:t>Діти </a:t>
          </a:r>
        </a:p>
      </dgm:t>
    </dgm:pt>
    <dgm:pt modelId="{C341709C-0247-4C1C-A23B-797A89DAE54E}" type="parTrans" cxnId="{4D8E8C87-7334-47FF-88B0-A0284C735BBC}">
      <dgm:prSet/>
      <dgm:spPr/>
      <dgm:t>
        <a:bodyPr/>
        <a:lstStyle/>
        <a:p>
          <a:endParaRPr lang="uk-UA"/>
        </a:p>
      </dgm:t>
    </dgm:pt>
    <dgm:pt modelId="{F73A6DEA-5E60-48EB-976D-46735516609B}" type="sibTrans" cxnId="{4D8E8C87-7334-47FF-88B0-A0284C735BBC}">
      <dgm:prSet/>
      <dgm:spPr/>
      <dgm:t>
        <a:bodyPr/>
        <a:lstStyle/>
        <a:p>
          <a:endParaRPr lang="uk-UA"/>
        </a:p>
      </dgm:t>
    </dgm:pt>
    <dgm:pt modelId="{4FD21DF3-18EE-4950-B131-C466A54DE209}">
      <dgm:prSet phldrT="[Текст]"/>
      <dgm:spPr/>
      <dgm:t>
        <a:bodyPr/>
        <a:lstStyle/>
        <a:p>
          <a:r>
            <a:rPr lang="uk-UA" dirty="0"/>
            <a:t>Студенти</a:t>
          </a:r>
        </a:p>
      </dgm:t>
    </dgm:pt>
    <dgm:pt modelId="{E1601D7A-A4AD-4353-83A4-A05197BD322F}" type="parTrans" cxnId="{845900F8-2194-43E1-B504-44A6FD6798B9}">
      <dgm:prSet/>
      <dgm:spPr/>
      <dgm:t>
        <a:bodyPr/>
        <a:lstStyle/>
        <a:p>
          <a:endParaRPr lang="uk-UA"/>
        </a:p>
      </dgm:t>
    </dgm:pt>
    <dgm:pt modelId="{AD2B5624-1064-4961-9595-7B85F2FC6AE3}" type="sibTrans" cxnId="{845900F8-2194-43E1-B504-44A6FD6798B9}">
      <dgm:prSet/>
      <dgm:spPr/>
      <dgm:t>
        <a:bodyPr/>
        <a:lstStyle/>
        <a:p>
          <a:endParaRPr lang="uk-UA"/>
        </a:p>
      </dgm:t>
    </dgm:pt>
    <dgm:pt modelId="{193AF972-E50A-4D54-9195-8D36D707407A}">
      <dgm:prSet phldrT="[Текст]"/>
      <dgm:spPr/>
      <dgm:t>
        <a:bodyPr/>
        <a:lstStyle/>
        <a:p>
          <a:r>
            <a:rPr lang="uk-UA" dirty="0"/>
            <a:t>Доросле населення</a:t>
          </a:r>
        </a:p>
      </dgm:t>
    </dgm:pt>
    <dgm:pt modelId="{8EF69E71-E45A-4AE9-9D3B-198E09140174}" type="parTrans" cxnId="{AD76CBD9-84A5-489E-A6F0-7873373A7BE1}">
      <dgm:prSet/>
      <dgm:spPr/>
      <dgm:t>
        <a:bodyPr/>
        <a:lstStyle/>
        <a:p>
          <a:endParaRPr lang="uk-UA"/>
        </a:p>
      </dgm:t>
    </dgm:pt>
    <dgm:pt modelId="{FB10728C-930F-4FBC-8D40-C30419D8F163}" type="sibTrans" cxnId="{AD76CBD9-84A5-489E-A6F0-7873373A7BE1}">
      <dgm:prSet/>
      <dgm:spPr/>
      <dgm:t>
        <a:bodyPr/>
        <a:lstStyle/>
        <a:p>
          <a:endParaRPr lang="uk-UA"/>
        </a:p>
      </dgm:t>
    </dgm:pt>
    <dgm:pt modelId="{7FDB7C5D-C9DB-4ABF-B78B-1C3A7CA8D15C}" type="pres">
      <dgm:prSet presAssocID="{8579BE75-D2B5-4F72-A303-14BD294F6026}" presName="linear" presStyleCnt="0">
        <dgm:presLayoutVars>
          <dgm:dir/>
          <dgm:animLvl val="lvl"/>
          <dgm:resizeHandles val="exact"/>
        </dgm:presLayoutVars>
      </dgm:prSet>
      <dgm:spPr/>
    </dgm:pt>
    <dgm:pt modelId="{83A8488E-FDF4-4AEB-AEBD-BB6CE1227B84}" type="pres">
      <dgm:prSet presAssocID="{6D86B51A-F41E-4AAC-AD12-1C6BB986D83A}" presName="parentLin" presStyleCnt="0"/>
      <dgm:spPr/>
    </dgm:pt>
    <dgm:pt modelId="{F6769991-B2DD-4661-99E0-B15038D42379}" type="pres">
      <dgm:prSet presAssocID="{6D86B51A-F41E-4AAC-AD12-1C6BB986D83A}" presName="parentLeftMargin" presStyleLbl="node1" presStyleIdx="0" presStyleCnt="3"/>
      <dgm:spPr/>
    </dgm:pt>
    <dgm:pt modelId="{302C284F-962F-49F2-B166-A898B031D3C1}" type="pres">
      <dgm:prSet presAssocID="{6D86B51A-F41E-4AAC-AD12-1C6BB986D8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443E479-D989-4F6E-B04C-2E12BB9CEFF1}" type="pres">
      <dgm:prSet presAssocID="{6D86B51A-F41E-4AAC-AD12-1C6BB986D83A}" presName="negativeSpace" presStyleCnt="0"/>
      <dgm:spPr/>
    </dgm:pt>
    <dgm:pt modelId="{F907A587-2B65-4609-9E87-E7C93131E829}" type="pres">
      <dgm:prSet presAssocID="{6D86B51A-F41E-4AAC-AD12-1C6BB986D83A}" presName="childText" presStyleLbl="conFgAcc1" presStyleIdx="0" presStyleCnt="3">
        <dgm:presLayoutVars>
          <dgm:bulletEnabled val="1"/>
        </dgm:presLayoutVars>
      </dgm:prSet>
      <dgm:spPr/>
    </dgm:pt>
    <dgm:pt modelId="{34C18624-83EC-42AF-8F19-522B5A932EA6}" type="pres">
      <dgm:prSet presAssocID="{F73A6DEA-5E60-48EB-976D-46735516609B}" presName="spaceBetweenRectangles" presStyleCnt="0"/>
      <dgm:spPr/>
    </dgm:pt>
    <dgm:pt modelId="{BA335221-71E3-4BB4-A350-9C5D5EAB72E0}" type="pres">
      <dgm:prSet presAssocID="{4FD21DF3-18EE-4950-B131-C466A54DE209}" presName="parentLin" presStyleCnt="0"/>
      <dgm:spPr/>
    </dgm:pt>
    <dgm:pt modelId="{F3C6DC67-B971-48B8-91E6-04081724BFA8}" type="pres">
      <dgm:prSet presAssocID="{4FD21DF3-18EE-4950-B131-C466A54DE209}" presName="parentLeftMargin" presStyleLbl="node1" presStyleIdx="0" presStyleCnt="3"/>
      <dgm:spPr/>
    </dgm:pt>
    <dgm:pt modelId="{01765D8E-AA87-4F46-A27B-D6DE0641FE8E}" type="pres">
      <dgm:prSet presAssocID="{4FD21DF3-18EE-4950-B131-C466A54DE2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BEB6F5-E980-43B3-8118-18420606B0CC}" type="pres">
      <dgm:prSet presAssocID="{4FD21DF3-18EE-4950-B131-C466A54DE209}" presName="negativeSpace" presStyleCnt="0"/>
      <dgm:spPr/>
    </dgm:pt>
    <dgm:pt modelId="{93AC7F2E-9AC5-4076-8A42-8B0D1E132DE2}" type="pres">
      <dgm:prSet presAssocID="{4FD21DF3-18EE-4950-B131-C466A54DE209}" presName="childText" presStyleLbl="conFgAcc1" presStyleIdx="1" presStyleCnt="3">
        <dgm:presLayoutVars>
          <dgm:bulletEnabled val="1"/>
        </dgm:presLayoutVars>
      </dgm:prSet>
      <dgm:spPr/>
    </dgm:pt>
    <dgm:pt modelId="{691F7151-9BC5-4C23-BE39-4F8233EF06C0}" type="pres">
      <dgm:prSet presAssocID="{AD2B5624-1064-4961-9595-7B85F2FC6AE3}" presName="spaceBetweenRectangles" presStyleCnt="0"/>
      <dgm:spPr/>
    </dgm:pt>
    <dgm:pt modelId="{A9D099D5-684C-43C7-A0F6-FF82D01667E8}" type="pres">
      <dgm:prSet presAssocID="{193AF972-E50A-4D54-9195-8D36D707407A}" presName="parentLin" presStyleCnt="0"/>
      <dgm:spPr/>
    </dgm:pt>
    <dgm:pt modelId="{BB485CA4-109B-4A4C-BFE1-62D5636812AE}" type="pres">
      <dgm:prSet presAssocID="{193AF972-E50A-4D54-9195-8D36D707407A}" presName="parentLeftMargin" presStyleLbl="node1" presStyleIdx="1" presStyleCnt="3"/>
      <dgm:spPr/>
    </dgm:pt>
    <dgm:pt modelId="{DD1C5595-D691-4955-9AD6-78968ADBAAF5}" type="pres">
      <dgm:prSet presAssocID="{193AF972-E50A-4D54-9195-8D36D707407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A49D3DC-70BC-4501-8A6C-FF462DBF9A2A}" type="pres">
      <dgm:prSet presAssocID="{193AF972-E50A-4D54-9195-8D36D707407A}" presName="negativeSpace" presStyleCnt="0"/>
      <dgm:spPr/>
    </dgm:pt>
    <dgm:pt modelId="{3CB57807-93FB-4BF4-9945-73EFA7F3BF65}" type="pres">
      <dgm:prSet presAssocID="{193AF972-E50A-4D54-9195-8D36D707407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A2AC02-E74E-456E-A1FD-7D2DFC7A06C5}" type="presOf" srcId="{8579BE75-D2B5-4F72-A303-14BD294F6026}" destId="{7FDB7C5D-C9DB-4ABF-B78B-1C3A7CA8D15C}" srcOrd="0" destOrd="0" presId="urn:microsoft.com/office/officeart/2005/8/layout/list1"/>
    <dgm:cxn modelId="{4FBE3B11-8FC3-4302-AFB8-777A22CBB4EA}" type="presOf" srcId="{193AF972-E50A-4D54-9195-8D36D707407A}" destId="{BB485CA4-109B-4A4C-BFE1-62D5636812AE}" srcOrd="0" destOrd="0" presId="urn:microsoft.com/office/officeart/2005/8/layout/list1"/>
    <dgm:cxn modelId="{54202E39-A511-4268-907F-3CE7732B2604}" type="presOf" srcId="{193AF972-E50A-4D54-9195-8D36D707407A}" destId="{DD1C5595-D691-4955-9AD6-78968ADBAAF5}" srcOrd="1" destOrd="0" presId="urn:microsoft.com/office/officeart/2005/8/layout/list1"/>
    <dgm:cxn modelId="{4D8E8C87-7334-47FF-88B0-A0284C735BBC}" srcId="{8579BE75-D2B5-4F72-A303-14BD294F6026}" destId="{6D86B51A-F41E-4AAC-AD12-1C6BB986D83A}" srcOrd="0" destOrd="0" parTransId="{C341709C-0247-4C1C-A23B-797A89DAE54E}" sibTransId="{F73A6DEA-5E60-48EB-976D-46735516609B}"/>
    <dgm:cxn modelId="{4979D6CE-2501-4CCB-A3B7-071AA6842F00}" type="presOf" srcId="{4FD21DF3-18EE-4950-B131-C466A54DE209}" destId="{01765D8E-AA87-4F46-A27B-D6DE0641FE8E}" srcOrd="1" destOrd="0" presId="urn:microsoft.com/office/officeart/2005/8/layout/list1"/>
    <dgm:cxn modelId="{46E44DD6-8E8D-4849-B776-DB816E4F8AFB}" type="presOf" srcId="{6D86B51A-F41E-4AAC-AD12-1C6BB986D83A}" destId="{F6769991-B2DD-4661-99E0-B15038D42379}" srcOrd="0" destOrd="0" presId="urn:microsoft.com/office/officeart/2005/8/layout/list1"/>
    <dgm:cxn modelId="{AD76CBD9-84A5-489E-A6F0-7873373A7BE1}" srcId="{8579BE75-D2B5-4F72-A303-14BD294F6026}" destId="{193AF972-E50A-4D54-9195-8D36D707407A}" srcOrd="2" destOrd="0" parTransId="{8EF69E71-E45A-4AE9-9D3B-198E09140174}" sibTransId="{FB10728C-930F-4FBC-8D40-C30419D8F163}"/>
    <dgm:cxn modelId="{845900F8-2194-43E1-B504-44A6FD6798B9}" srcId="{8579BE75-D2B5-4F72-A303-14BD294F6026}" destId="{4FD21DF3-18EE-4950-B131-C466A54DE209}" srcOrd="1" destOrd="0" parTransId="{E1601D7A-A4AD-4353-83A4-A05197BD322F}" sibTransId="{AD2B5624-1064-4961-9595-7B85F2FC6AE3}"/>
    <dgm:cxn modelId="{9786EEF8-4D36-4AFC-8AAB-3B5494DD8D78}" type="presOf" srcId="{6D86B51A-F41E-4AAC-AD12-1C6BB986D83A}" destId="{302C284F-962F-49F2-B166-A898B031D3C1}" srcOrd="1" destOrd="0" presId="urn:microsoft.com/office/officeart/2005/8/layout/list1"/>
    <dgm:cxn modelId="{EFE3DEFF-42FD-4FEE-BE59-822FEC4B5D72}" type="presOf" srcId="{4FD21DF3-18EE-4950-B131-C466A54DE209}" destId="{F3C6DC67-B971-48B8-91E6-04081724BFA8}" srcOrd="0" destOrd="0" presId="urn:microsoft.com/office/officeart/2005/8/layout/list1"/>
    <dgm:cxn modelId="{EADC86F3-8580-4650-ABDA-B026DF29A801}" type="presParOf" srcId="{7FDB7C5D-C9DB-4ABF-B78B-1C3A7CA8D15C}" destId="{83A8488E-FDF4-4AEB-AEBD-BB6CE1227B84}" srcOrd="0" destOrd="0" presId="urn:microsoft.com/office/officeart/2005/8/layout/list1"/>
    <dgm:cxn modelId="{CBEB1504-66DA-4D86-AAFC-828FD4310BB5}" type="presParOf" srcId="{83A8488E-FDF4-4AEB-AEBD-BB6CE1227B84}" destId="{F6769991-B2DD-4661-99E0-B15038D42379}" srcOrd="0" destOrd="0" presId="urn:microsoft.com/office/officeart/2005/8/layout/list1"/>
    <dgm:cxn modelId="{5BBC48C0-597C-452A-AECB-F70D32EBF986}" type="presParOf" srcId="{83A8488E-FDF4-4AEB-AEBD-BB6CE1227B84}" destId="{302C284F-962F-49F2-B166-A898B031D3C1}" srcOrd="1" destOrd="0" presId="urn:microsoft.com/office/officeart/2005/8/layout/list1"/>
    <dgm:cxn modelId="{9C553BD2-DAAE-4298-B560-CBF248737975}" type="presParOf" srcId="{7FDB7C5D-C9DB-4ABF-B78B-1C3A7CA8D15C}" destId="{C443E479-D989-4F6E-B04C-2E12BB9CEFF1}" srcOrd="1" destOrd="0" presId="urn:microsoft.com/office/officeart/2005/8/layout/list1"/>
    <dgm:cxn modelId="{35E71E48-0E57-4A73-9A75-DD370C017704}" type="presParOf" srcId="{7FDB7C5D-C9DB-4ABF-B78B-1C3A7CA8D15C}" destId="{F907A587-2B65-4609-9E87-E7C93131E829}" srcOrd="2" destOrd="0" presId="urn:microsoft.com/office/officeart/2005/8/layout/list1"/>
    <dgm:cxn modelId="{BD6F7569-CD9C-4156-AF61-9614B51AF148}" type="presParOf" srcId="{7FDB7C5D-C9DB-4ABF-B78B-1C3A7CA8D15C}" destId="{34C18624-83EC-42AF-8F19-522B5A932EA6}" srcOrd="3" destOrd="0" presId="urn:microsoft.com/office/officeart/2005/8/layout/list1"/>
    <dgm:cxn modelId="{D2A0A552-C7D0-48CD-AB71-B05223C5E593}" type="presParOf" srcId="{7FDB7C5D-C9DB-4ABF-B78B-1C3A7CA8D15C}" destId="{BA335221-71E3-4BB4-A350-9C5D5EAB72E0}" srcOrd="4" destOrd="0" presId="urn:microsoft.com/office/officeart/2005/8/layout/list1"/>
    <dgm:cxn modelId="{8D92CCC1-73C7-4A7F-A55A-786AE65F2AB5}" type="presParOf" srcId="{BA335221-71E3-4BB4-A350-9C5D5EAB72E0}" destId="{F3C6DC67-B971-48B8-91E6-04081724BFA8}" srcOrd="0" destOrd="0" presId="urn:microsoft.com/office/officeart/2005/8/layout/list1"/>
    <dgm:cxn modelId="{206E4502-D7A6-4588-837A-CD7588EDD6A2}" type="presParOf" srcId="{BA335221-71E3-4BB4-A350-9C5D5EAB72E0}" destId="{01765D8E-AA87-4F46-A27B-D6DE0641FE8E}" srcOrd="1" destOrd="0" presId="urn:microsoft.com/office/officeart/2005/8/layout/list1"/>
    <dgm:cxn modelId="{947BA90F-87FE-4B60-902D-04BA4A0684B8}" type="presParOf" srcId="{7FDB7C5D-C9DB-4ABF-B78B-1C3A7CA8D15C}" destId="{21BEB6F5-E980-43B3-8118-18420606B0CC}" srcOrd="5" destOrd="0" presId="urn:microsoft.com/office/officeart/2005/8/layout/list1"/>
    <dgm:cxn modelId="{12D7E86F-5053-420F-8A5D-FE324BA6C7A1}" type="presParOf" srcId="{7FDB7C5D-C9DB-4ABF-B78B-1C3A7CA8D15C}" destId="{93AC7F2E-9AC5-4076-8A42-8B0D1E132DE2}" srcOrd="6" destOrd="0" presId="urn:microsoft.com/office/officeart/2005/8/layout/list1"/>
    <dgm:cxn modelId="{92B9C59A-9FAA-44D3-A2BA-BD15F0DAD6DF}" type="presParOf" srcId="{7FDB7C5D-C9DB-4ABF-B78B-1C3A7CA8D15C}" destId="{691F7151-9BC5-4C23-BE39-4F8233EF06C0}" srcOrd="7" destOrd="0" presId="urn:microsoft.com/office/officeart/2005/8/layout/list1"/>
    <dgm:cxn modelId="{6825F32B-F22C-47EF-B2FC-249A1396B0DB}" type="presParOf" srcId="{7FDB7C5D-C9DB-4ABF-B78B-1C3A7CA8D15C}" destId="{A9D099D5-684C-43C7-A0F6-FF82D01667E8}" srcOrd="8" destOrd="0" presId="urn:microsoft.com/office/officeart/2005/8/layout/list1"/>
    <dgm:cxn modelId="{0A8AB58E-E51F-440D-9AF5-BAA6DAFA8C75}" type="presParOf" srcId="{A9D099D5-684C-43C7-A0F6-FF82D01667E8}" destId="{BB485CA4-109B-4A4C-BFE1-62D5636812AE}" srcOrd="0" destOrd="0" presId="urn:microsoft.com/office/officeart/2005/8/layout/list1"/>
    <dgm:cxn modelId="{E13654C6-1F9D-4F3F-9E19-E131DD77F608}" type="presParOf" srcId="{A9D099D5-684C-43C7-A0F6-FF82D01667E8}" destId="{DD1C5595-D691-4955-9AD6-78968ADBAAF5}" srcOrd="1" destOrd="0" presId="urn:microsoft.com/office/officeart/2005/8/layout/list1"/>
    <dgm:cxn modelId="{23447CFC-1AFF-4A4D-83D6-37AA6E38F0FD}" type="presParOf" srcId="{7FDB7C5D-C9DB-4ABF-B78B-1C3A7CA8D15C}" destId="{8A49D3DC-70BC-4501-8A6C-FF462DBF9A2A}" srcOrd="9" destOrd="0" presId="urn:microsoft.com/office/officeart/2005/8/layout/list1"/>
    <dgm:cxn modelId="{75D58FF8-1B91-446E-9D43-188CED36C2E1}" type="presParOf" srcId="{7FDB7C5D-C9DB-4ABF-B78B-1C3A7CA8D15C}" destId="{3CB57807-93FB-4BF4-9945-73EFA7F3BF6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B1F97-4F05-419D-97D6-9FAB7990830F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uk-UA"/>
        </a:p>
      </dgm:t>
    </dgm:pt>
    <dgm:pt modelId="{8D1CA371-1410-4100-9464-7A4941D60123}">
      <dgm:prSet phldrT="[Текст]" custT="1"/>
      <dgm:spPr/>
      <dgm:t>
        <a:bodyPr/>
        <a:lstStyle/>
        <a:p>
          <a:r>
            <a:rPr lang="uk-UA" sz="2500" dirty="0"/>
            <a:t>Мережа інтернет</a:t>
          </a:r>
        </a:p>
      </dgm:t>
    </dgm:pt>
    <dgm:pt modelId="{56448734-C7FB-4685-BF5C-8BD2DBADA6E8}" type="parTrans" cxnId="{E5B62CC5-6B0F-4B75-B9E9-4DB9D78F0A39}">
      <dgm:prSet/>
      <dgm:spPr/>
      <dgm:t>
        <a:bodyPr/>
        <a:lstStyle/>
        <a:p>
          <a:endParaRPr lang="uk-UA"/>
        </a:p>
      </dgm:t>
    </dgm:pt>
    <dgm:pt modelId="{41A95D3D-1347-425D-B5C5-54B5A651FC92}" type="sibTrans" cxnId="{E5B62CC5-6B0F-4B75-B9E9-4DB9D78F0A39}">
      <dgm:prSet/>
      <dgm:spPr/>
      <dgm:t>
        <a:bodyPr/>
        <a:lstStyle/>
        <a:p>
          <a:endParaRPr lang="uk-UA"/>
        </a:p>
      </dgm:t>
    </dgm:pt>
    <dgm:pt modelId="{14E0BB52-5BD8-40E5-969D-645B01A782A1}">
      <dgm:prSet phldrT="[Текст]"/>
      <dgm:spPr/>
      <dgm:t>
        <a:bodyPr/>
        <a:lstStyle/>
        <a:p>
          <a:r>
            <a:rPr lang="uk-UA" dirty="0"/>
            <a:t>Освітні  заклади</a:t>
          </a:r>
        </a:p>
      </dgm:t>
    </dgm:pt>
    <dgm:pt modelId="{5E7D6A43-4B5A-4B6B-8D7F-E8BE50138781}" type="parTrans" cxnId="{393E2D04-8688-417E-91BF-70F622720F54}">
      <dgm:prSet/>
      <dgm:spPr/>
      <dgm:t>
        <a:bodyPr/>
        <a:lstStyle/>
        <a:p>
          <a:endParaRPr lang="uk-UA"/>
        </a:p>
      </dgm:t>
    </dgm:pt>
    <dgm:pt modelId="{49B433CC-ED5B-4AC2-934F-D0563994D7FA}" type="sibTrans" cxnId="{393E2D04-8688-417E-91BF-70F622720F54}">
      <dgm:prSet/>
      <dgm:spPr/>
      <dgm:t>
        <a:bodyPr/>
        <a:lstStyle/>
        <a:p>
          <a:endParaRPr lang="uk-UA"/>
        </a:p>
      </dgm:t>
    </dgm:pt>
    <dgm:pt modelId="{099D9ADD-4205-4D5A-AE47-0F6390098446}">
      <dgm:prSet phldrT="[Текст]"/>
      <dgm:spPr/>
      <dgm:t>
        <a:bodyPr/>
        <a:lstStyle/>
        <a:p>
          <a:r>
            <a:rPr lang="uk-UA" dirty="0"/>
            <a:t>Інформаційний центр «Екологічний простір»</a:t>
          </a:r>
        </a:p>
      </dgm:t>
    </dgm:pt>
    <dgm:pt modelId="{A9AD6918-E77F-44F9-88A2-8C989CB86E0F}" type="parTrans" cxnId="{95E62994-9D79-4B57-9674-55279E9826E6}">
      <dgm:prSet/>
      <dgm:spPr/>
      <dgm:t>
        <a:bodyPr/>
        <a:lstStyle/>
        <a:p>
          <a:endParaRPr lang="uk-UA"/>
        </a:p>
      </dgm:t>
    </dgm:pt>
    <dgm:pt modelId="{6091209F-8953-4518-9CD1-FDE048DF186A}" type="sibTrans" cxnId="{95E62994-9D79-4B57-9674-55279E9826E6}">
      <dgm:prSet/>
      <dgm:spPr/>
      <dgm:t>
        <a:bodyPr/>
        <a:lstStyle/>
        <a:p>
          <a:endParaRPr lang="uk-UA"/>
        </a:p>
      </dgm:t>
    </dgm:pt>
    <dgm:pt modelId="{8FCD133D-D1C8-489D-84DC-44A21FF0DF25}">
      <dgm:prSet phldrT="[Текст]"/>
      <dgm:spPr/>
      <dgm:t>
        <a:bodyPr/>
        <a:lstStyle/>
        <a:p>
          <a:r>
            <a:rPr lang="uk-UA" dirty="0"/>
            <a:t>Прилеглі територіальні громади</a:t>
          </a:r>
        </a:p>
      </dgm:t>
    </dgm:pt>
    <dgm:pt modelId="{FCAB2C31-5EA5-47BF-A042-0525E2B5E034}" type="parTrans" cxnId="{4734C45D-8438-440C-B601-51BBFA264FF6}">
      <dgm:prSet/>
      <dgm:spPr/>
      <dgm:t>
        <a:bodyPr/>
        <a:lstStyle/>
        <a:p>
          <a:endParaRPr lang="uk-UA"/>
        </a:p>
      </dgm:t>
    </dgm:pt>
    <dgm:pt modelId="{19EF3070-6C9C-4F13-B72D-A7D1F07C66D7}" type="sibTrans" cxnId="{4734C45D-8438-440C-B601-51BBFA264FF6}">
      <dgm:prSet/>
      <dgm:spPr/>
      <dgm:t>
        <a:bodyPr/>
        <a:lstStyle/>
        <a:p>
          <a:endParaRPr lang="uk-UA"/>
        </a:p>
      </dgm:t>
    </dgm:pt>
    <dgm:pt modelId="{D3721CB7-2EAE-4054-9E22-2A46EC92197D}">
      <dgm:prSet phldrT="[Текст]"/>
      <dgm:spPr/>
      <dgm:t>
        <a:bodyPr/>
        <a:lstStyle/>
        <a:p>
          <a:r>
            <a:rPr lang="uk-UA" dirty="0"/>
            <a:t>Територія ЧРЕБЗ</a:t>
          </a:r>
        </a:p>
      </dgm:t>
    </dgm:pt>
    <dgm:pt modelId="{921D6B7B-C333-4778-89C9-DF34ADED9B07}" type="parTrans" cxnId="{2939F16A-8F29-46FA-8540-5876F97AA02F}">
      <dgm:prSet/>
      <dgm:spPr/>
      <dgm:t>
        <a:bodyPr/>
        <a:lstStyle/>
        <a:p>
          <a:endParaRPr lang="uk-UA"/>
        </a:p>
      </dgm:t>
    </dgm:pt>
    <dgm:pt modelId="{C3789D68-0627-43CE-8B9F-958DC9A7607C}" type="sibTrans" cxnId="{2939F16A-8F29-46FA-8540-5876F97AA02F}">
      <dgm:prSet/>
      <dgm:spPr/>
      <dgm:t>
        <a:bodyPr/>
        <a:lstStyle/>
        <a:p>
          <a:endParaRPr lang="uk-UA"/>
        </a:p>
      </dgm:t>
    </dgm:pt>
    <dgm:pt modelId="{EEF4874E-813C-4535-A295-B42F03070AA1}">
      <dgm:prSet/>
      <dgm:spPr/>
      <dgm:t>
        <a:bodyPr/>
        <a:lstStyle/>
        <a:p>
          <a:r>
            <a:rPr lang="uk-UA" dirty="0"/>
            <a:t>Інше</a:t>
          </a:r>
        </a:p>
      </dgm:t>
    </dgm:pt>
    <dgm:pt modelId="{576A62F2-6A93-466B-95D3-8AF225FC0755}" type="parTrans" cxnId="{7B5C6FA4-FCF5-4676-ACF9-1DB202CACC70}">
      <dgm:prSet/>
      <dgm:spPr/>
      <dgm:t>
        <a:bodyPr/>
        <a:lstStyle/>
        <a:p>
          <a:endParaRPr lang="uk-UA"/>
        </a:p>
      </dgm:t>
    </dgm:pt>
    <dgm:pt modelId="{E0F842D4-8EA1-410D-9DE3-418F01C810AC}" type="sibTrans" cxnId="{7B5C6FA4-FCF5-4676-ACF9-1DB202CACC70}">
      <dgm:prSet/>
      <dgm:spPr/>
      <dgm:t>
        <a:bodyPr/>
        <a:lstStyle/>
        <a:p>
          <a:endParaRPr lang="uk-UA"/>
        </a:p>
      </dgm:t>
    </dgm:pt>
    <dgm:pt modelId="{19ABBA39-E5D4-4DD8-8D11-72CA67A8B4E2}" type="pres">
      <dgm:prSet presAssocID="{563B1F97-4F05-419D-97D6-9FAB7990830F}" presName="diagram" presStyleCnt="0">
        <dgm:presLayoutVars>
          <dgm:dir/>
          <dgm:resizeHandles val="exact"/>
        </dgm:presLayoutVars>
      </dgm:prSet>
      <dgm:spPr/>
    </dgm:pt>
    <dgm:pt modelId="{18E14CA6-8AED-4907-ACE7-62FCF765FE1C}" type="pres">
      <dgm:prSet presAssocID="{8D1CA371-1410-4100-9464-7A4941D60123}" presName="node" presStyleLbl="node1" presStyleIdx="0" presStyleCnt="6" custLinFactNeighborX="310" custLinFactNeighborY="-163">
        <dgm:presLayoutVars>
          <dgm:bulletEnabled val="1"/>
        </dgm:presLayoutVars>
      </dgm:prSet>
      <dgm:spPr/>
    </dgm:pt>
    <dgm:pt modelId="{80593F86-95A0-4E21-97BA-7DEB1D0860B3}" type="pres">
      <dgm:prSet presAssocID="{41A95D3D-1347-425D-B5C5-54B5A651FC92}" presName="sibTrans" presStyleCnt="0"/>
      <dgm:spPr/>
    </dgm:pt>
    <dgm:pt modelId="{EF034632-B802-4ECD-BABE-7E601B1115E8}" type="pres">
      <dgm:prSet presAssocID="{14E0BB52-5BD8-40E5-969D-645B01A782A1}" presName="node" presStyleLbl="node1" presStyleIdx="1" presStyleCnt="6">
        <dgm:presLayoutVars>
          <dgm:bulletEnabled val="1"/>
        </dgm:presLayoutVars>
      </dgm:prSet>
      <dgm:spPr/>
    </dgm:pt>
    <dgm:pt modelId="{C914002C-9163-4405-B77A-648219B83BC9}" type="pres">
      <dgm:prSet presAssocID="{49B433CC-ED5B-4AC2-934F-D0563994D7FA}" presName="sibTrans" presStyleCnt="0"/>
      <dgm:spPr/>
    </dgm:pt>
    <dgm:pt modelId="{29C98206-6E9F-4FC4-A4AE-8048B73F56F5}" type="pres">
      <dgm:prSet presAssocID="{099D9ADD-4205-4D5A-AE47-0F6390098446}" presName="node" presStyleLbl="node1" presStyleIdx="2" presStyleCnt="6">
        <dgm:presLayoutVars>
          <dgm:bulletEnabled val="1"/>
        </dgm:presLayoutVars>
      </dgm:prSet>
      <dgm:spPr/>
    </dgm:pt>
    <dgm:pt modelId="{136F6E46-1622-45D4-A8F5-30004A928AB5}" type="pres">
      <dgm:prSet presAssocID="{6091209F-8953-4518-9CD1-FDE048DF186A}" presName="sibTrans" presStyleCnt="0"/>
      <dgm:spPr/>
    </dgm:pt>
    <dgm:pt modelId="{E6F06742-DFEC-4A6C-8EA7-581740AF9076}" type="pres">
      <dgm:prSet presAssocID="{8FCD133D-D1C8-489D-84DC-44A21FF0DF25}" presName="node" presStyleLbl="node1" presStyleIdx="3" presStyleCnt="6">
        <dgm:presLayoutVars>
          <dgm:bulletEnabled val="1"/>
        </dgm:presLayoutVars>
      </dgm:prSet>
      <dgm:spPr/>
    </dgm:pt>
    <dgm:pt modelId="{71F17291-8860-4E81-AFBC-F23D840EAD2A}" type="pres">
      <dgm:prSet presAssocID="{19EF3070-6C9C-4F13-B72D-A7D1F07C66D7}" presName="sibTrans" presStyleCnt="0"/>
      <dgm:spPr/>
    </dgm:pt>
    <dgm:pt modelId="{3384D0E0-53A5-4234-AAB8-319410B3B4A6}" type="pres">
      <dgm:prSet presAssocID="{D3721CB7-2EAE-4054-9E22-2A46EC92197D}" presName="node" presStyleLbl="node1" presStyleIdx="4" presStyleCnt="6">
        <dgm:presLayoutVars>
          <dgm:bulletEnabled val="1"/>
        </dgm:presLayoutVars>
      </dgm:prSet>
      <dgm:spPr/>
    </dgm:pt>
    <dgm:pt modelId="{AD500642-F3E5-40E2-A794-D3B12EA2C0EA}" type="pres">
      <dgm:prSet presAssocID="{C3789D68-0627-43CE-8B9F-958DC9A7607C}" presName="sibTrans" presStyleCnt="0"/>
      <dgm:spPr/>
    </dgm:pt>
    <dgm:pt modelId="{8E9224DE-7722-4A3B-B002-B4F7A87DAA31}" type="pres">
      <dgm:prSet presAssocID="{EEF4874E-813C-4535-A295-B42F03070AA1}" presName="node" presStyleLbl="node1" presStyleIdx="5" presStyleCnt="6">
        <dgm:presLayoutVars>
          <dgm:bulletEnabled val="1"/>
        </dgm:presLayoutVars>
      </dgm:prSet>
      <dgm:spPr/>
    </dgm:pt>
  </dgm:ptLst>
  <dgm:cxnLst>
    <dgm:cxn modelId="{0BC4BB00-9A5A-479F-8774-ABECF261AACF}" type="presOf" srcId="{EEF4874E-813C-4535-A295-B42F03070AA1}" destId="{8E9224DE-7722-4A3B-B002-B4F7A87DAA31}" srcOrd="0" destOrd="0" presId="urn:microsoft.com/office/officeart/2005/8/layout/default"/>
    <dgm:cxn modelId="{393E2D04-8688-417E-91BF-70F622720F54}" srcId="{563B1F97-4F05-419D-97D6-9FAB7990830F}" destId="{14E0BB52-5BD8-40E5-969D-645B01A782A1}" srcOrd="1" destOrd="0" parTransId="{5E7D6A43-4B5A-4B6B-8D7F-E8BE50138781}" sibTransId="{49B433CC-ED5B-4AC2-934F-D0563994D7FA}"/>
    <dgm:cxn modelId="{F134DA0A-72EC-4889-A35E-81B4CED9CAEC}" type="presOf" srcId="{14E0BB52-5BD8-40E5-969D-645B01A782A1}" destId="{EF034632-B802-4ECD-BABE-7E601B1115E8}" srcOrd="0" destOrd="0" presId="urn:microsoft.com/office/officeart/2005/8/layout/default"/>
    <dgm:cxn modelId="{A1031D1D-B596-4087-B43B-BACF342C38F4}" type="presOf" srcId="{8FCD133D-D1C8-489D-84DC-44A21FF0DF25}" destId="{E6F06742-DFEC-4A6C-8EA7-581740AF9076}" srcOrd="0" destOrd="0" presId="urn:microsoft.com/office/officeart/2005/8/layout/default"/>
    <dgm:cxn modelId="{8650B628-A784-444A-B975-4227B0195E94}" type="presOf" srcId="{099D9ADD-4205-4D5A-AE47-0F6390098446}" destId="{29C98206-6E9F-4FC4-A4AE-8048B73F56F5}" srcOrd="0" destOrd="0" presId="urn:microsoft.com/office/officeart/2005/8/layout/default"/>
    <dgm:cxn modelId="{4734C45D-8438-440C-B601-51BBFA264FF6}" srcId="{563B1F97-4F05-419D-97D6-9FAB7990830F}" destId="{8FCD133D-D1C8-489D-84DC-44A21FF0DF25}" srcOrd="3" destOrd="0" parTransId="{FCAB2C31-5EA5-47BF-A042-0525E2B5E034}" sibTransId="{19EF3070-6C9C-4F13-B72D-A7D1F07C66D7}"/>
    <dgm:cxn modelId="{2939F16A-8F29-46FA-8540-5876F97AA02F}" srcId="{563B1F97-4F05-419D-97D6-9FAB7990830F}" destId="{D3721CB7-2EAE-4054-9E22-2A46EC92197D}" srcOrd="4" destOrd="0" parTransId="{921D6B7B-C333-4778-89C9-DF34ADED9B07}" sibTransId="{C3789D68-0627-43CE-8B9F-958DC9A7607C}"/>
    <dgm:cxn modelId="{95E62994-9D79-4B57-9674-55279E9826E6}" srcId="{563B1F97-4F05-419D-97D6-9FAB7990830F}" destId="{099D9ADD-4205-4D5A-AE47-0F6390098446}" srcOrd="2" destOrd="0" parTransId="{A9AD6918-E77F-44F9-88A2-8C989CB86E0F}" sibTransId="{6091209F-8953-4518-9CD1-FDE048DF186A}"/>
    <dgm:cxn modelId="{F49B8D9B-92DE-48A4-893C-E6D2D9B73ECD}" type="presOf" srcId="{8D1CA371-1410-4100-9464-7A4941D60123}" destId="{18E14CA6-8AED-4907-ACE7-62FCF765FE1C}" srcOrd="0" destOrd="0" presId="urn:microsoft.com/office/officeart/2005/8/layout/default"/>
    <dgm:cxn modelId="{7B5C6FA4-FCF5-4676-ACF9-1DB202CACC70}" srcId="{563B1F97-4F05-419D-97D6-9FAB7990830F}" destId="{EEF4874E-813C-4535-A295-B42F03070AA1}" srcOrd="5" destOrd="0" parTransId="{576A62F2-6A93-466B-95D3-8AF225FC0755}" sibTransId="{E0F842D4-8EA1-410D-9DE3-418F01C810AC}"/>
    <dgm:cxn modelId="{E5B62CC5-6B0F-4B75-B9E9-4DB9D78F0A39}" srcId="{563B1F97-4F05-419D-97D6-9FAB7990830F}" destId="{8D1CA371-1410-4100-9464-7A4941D60123}" srcOrd="0" destOrd="0" parTransId="{56448734-C7FB-4685-BF5C-8BD2DBADA6E8}" sibTransId="{41A95D3D-1347-425D-B5C5-54B5A651FC92}"/>
    <dgm:cxn modelId="{141DEAD3-BC8C-478A-B2EC-E58EDEC49F34}" type="presOf" srcId="{563B1F97-4F05-419D-97D6-9FAB7990830F}" destId="{19ABBA39-E5D4-4DD8-8D11-72CA67A8B4E2}" srcOrd="0" destOrd="0" presId="urn:microsoft.com/office/officeart/2005/8/layout/default"/>
    <dgm:cxn modelId="{A772CBE0-0D2E-4225-B0BD-B9791A709F3A}" type="presOf" srcId="{D3721CB7-2EAE-4054-9E22-2A46EC92197D}" destId="{3384D0E0-53A5-4234-AAB8-319410B3B4A6}" srcOrd="0" destOrd="0" presId="urn:microsoft.com/office/officeart/2005/8/layout/default"/>
    <dgm:cxn modelId="{F29C5BDA-CF64-4E82-BEA8-AC00E0B320A5}" type="presParOf" srcId="{19ABBA39-E5D4-4DD8-8D11-72CA67A8B4E2}" destId="{18E14CA6-8AED-4907-ACE7-62FCF765FE1C}" srcOrd="0" destOrd="0" presId="urn:microsoft.com/office/officeart/2005/8/layout/default"/>
    <dgm:cxn modelId="{12B13774-146C-4F45-82BB-CEF40DD861B7}" type="presParOf" srcId="{19ABBA39-E5D4-4DD8-8D11-72CA67A8B4E2}" destId="{80593F86-95A0-4E21-97BA-7DEB1D0860B3}" srcOrd="1" destOrd="0" presId="urn:microsoft.com/office/officeart/2005/8/layout/default"/>
    <dgm:cxn modelId="{8B9664C6-E235-4929-B275-A5C8EA7DD5B4}" type="presParOf" srcId="{19ABBA39-E5D4-4DD8-8D11-72CA67A8B4E2}" destId="{EF034632-B802-4ECD-BABE-7E601B1115E8}" srcOrd="2" destOrd="0" presId="urn:microsoft.com/office/officeart/2005/8/layout/default"/>
    <dgm:cxn modelId="{CAACA6B8-4A8B-4DB1-A7DB-18F86EF205C1}" type="presParOf" srcId="{19ABBA39-E5D4-4DD8-8D11-72CA67A8B4E2}" destId="{C914002C-9163-4405-B77A-648219B83BC9}" srcOrd="3" destOrd="0" presId="urn:microsoft.com/office/officeart/2005/8/layout/default"/>
    <dgm:cxn modelId="{A883A877-4AA6-43FE-A38D-52709B4AAA26}" type="presParOf" srcId="{19ABBA39-E5D4-4DD8-8D11-72CA67A8B4E2}" destId="{29C98206-6E9F-4FC4-A4AE-8048B73F56F5}" srcOrd="4" destOrd="0" presId="urn:microsoft.com/office/officeart/2005/8/layout/default"/>
    <dgm:cxn modelId="{ACC655FB-F2ED-4991-AFA2-1905E1650E39}" type="presParOf" srcId="{19ABBA39-E5D4-4DD8-8D11-72CA67A8B4E2}" destId="{136F6E46-1622-45D4-A8F5-30004A928AB5}" srcOrd="5" destOrd="0" presId="urn:microsoft.com/office/officeart/2005/8/layout/default"/>
    <dgm:cxn modelId="{0776327D-B14E-447E-834E-C30BDAFBFA36}" type="presParOf" srcId="{19ABBA39-E5D4-4DD8-8D11-72CA67A8B4E2}" destId="{E6F06742-DFEC-4A6C-8EA7-581740AF9076}" srcOrd="6" destOrd="0" presId="urn:microsoft.com/office/officeart/2005/8/layout/default"/>
    <dgm:cxn modelId="{3043D272-A4FF-4B82-9430-18DD94F9E134}" type="presParOf" srcId="{19ABBA39-E5D4-4DD8-8D11-72CA67A8B4E2}" destId="{71F17291-8860-4E81-AFBC-F23D840EAD2A}" srcOrd="7" destOrd="0" presId="urn:microsoft.com/office/officeart/2005/8/layout/default"/>
    <dgm:cxn modelId="{D9073C46-77AA-4283-AD23-3137C01EC87C}" type="presParOf" srcId="{19ABBA39-E5D4-4DD8-8D11-72CA67A8B4E2}" destId="{3384D0E0-53A5-4234-AAB8-319410B3B4A6}" srcOrd="8" destOrd="0" presId="urn:microsoft.com/office/officeart/2005/8/layout/default"/>
    <dgm:cxn modelId="{3E592D2A-658C-41C1-B6F2-56C161BA0CEF}" type="presParOf" srcId="{19ABBA39-E5D4-4DD8-8D11-72CA67A8B4E2}" destId="{AD500642-F3E5-40E2-A794-D3B12EA2C0EA}" srcOrd="9" destOrd="0" presId="urn:microsoft.com/office/officeart/2005/8/layout/default"/>
    <dgm:cxn modelId="{52A9958D-CB4A-49C1-A6B3-D3BF32AB1304}" type="presParOf" srcId="{19ABBA39-E5D4-4DD8-8D11-72CA67A8B4E2}" destId="{8E9224DE-7722-4A3B-B002-B4F7A87DAA3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93169D-B202-497A-911C-9C60D24CA0D0}" type="doc">
      <dgm:prSet loTypeId="urn:microsoft.com/office/officeart/2008/layout/HexagonCluster" loCatId="picture" qsTypeId="urn:microsoft.com/office/officeart/2005/8/quickstyle/simple1" qsCatId="simple" csTypeId="urn:microsoft.com/office/officeart/2005/8/colors/accent6_4" csCatId="accent6" phldr="1"/>
      <dgm:spPr/>
    </dgm:pt>
    <dgm:pt modelId="{544150EA-58CB-48F9-A5A4-7102B8F6A45E}">
      <dgm:prSet phldrT="[Текст]"/>
      <dgm:spPr/>
      <dgm:t>
        <a:bodyPr/>
        <a:lstStyle/>
        <a:p>
          <a:r>
            <a:rPr lang="uk-UA" dirty="0"/>
            <a:t>Залучення інвесторів для відновлення інфраструктури та матеріально-технічної бази Заповідника </a:t>
          </a:r>
        </a:p>
      </dgm:t>
    </dgm:pt>
    <dgm:pt modelId="{7217CEA8-DECA-402B-A02C-D0695C701C5E}" type="parTrans" cxnId="{E7F89388-7597-497F-B02C-326528CA2613}">
      <dgm:prSet/>
      <dgm:spPr/>
      <dgm:t>
        <a:bodyPr/>
        <a:lstStyle/>
        <a:p>
          <a:endParaRPr lang="uk-UA"/>
        </a:p>
      </dgm:t>
    </dgm:pt>
    <dgm:pt modelId="{7FA4B23F-0606-41EB-8AA0-ADE2F4DCDAA3}" type="sibTrans" cxnId="{E7F89388-7597-497F-B02C-326528CA261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uk-UA"/>
        </a:p>
      </dgm:t>
    </dgm:pt>
    <dgm:pt modelId="{6B7B91C0-D3F9-4F3B-8CF0-B7C7D96D05A6}" type="pres">
      <dgm:prSet presAssocID="{9C93169D-B202-497A-911C-9C60D24CA0D0}" presName="Name0" presStyleCnt="0">
        <dgm:presLayoutVars>
          <dgm:chMax val="21"/>
          <dgm:chPref val="21"/>
        </dgm:presLayoutVars>
      </dgm:prSet>
      <dgm:spPr/>
    </dgm:pt>
    <dgm:pt modelId="{3BBB5FAD-AC0C-4105-A712-F0A7044DAF2F}" type="pres">
      <dgm:prSet presAssocID="{544150EA-58CB-48F9-A5A4-7102B8F6A45E}" presName="text1" presStyleCnt="0"/>
      <dgm:spPr/>
    </dgm:pt>
    <dgm:pt modelId="{6D1F3ACE-C72C-4E9D-9B90-982A61F936BF}" type="pres">
      <dgm:prSet presAssocID="{544150EA-58CB-48F9-A5A4-7102B8F6A45E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EF1C3F5-A2FD-4050-A4A3-D79E07580CD3}" type="pres">
      <dgm:prSet presAssocID="{544150EA-58CB-48F9-A5A4-7102B8F6A45E}" presName="textaccent1" presStyleCnt="0"/>
      <dgm:spPr/>
    </dgm:pt>
    <dgm:pt modelId="{EBA8C260-1320-4518-B677-D111D29DEA98}" type="pres">
      <dgm:prSet presAssocID="{544150EA-58CB-48F9-A5A4-7102B8F6A45E}" presName="accentRepeatNode" presStyleLbl="solidAlignAcc1" presStyleIdx="0" presStyleCnt="2"/>
      <dgm:spPr/>
    </dgm:pt>
    <dgm:pt modelId="{5AA31A1E-0837-4C0E-AD36-29FB683247F0}" type="pres">
      <dgm:prSet presAssocID="{7FA4B23F-0606-41EB-8AA0-ADE2F4DCDAA3}" presName="image1" presStyleCnt="0"/>
      <dgm:spPr/>
    </dgm:pt>
    <dgm:pt modelId="{A3EE8503-96B8-4F95-959A-9B0DFF86F5E1}" type="pres">
      <dgm:prSet presAssocID="{7FA4B23F-0606-41EB-8AA0-ADE2F4DCDAA3}" presName="imageRepeatNode" presStyleLbl="alignAcc1" presStyleIdx="0" presStyleCnt="1"/>
      <dgm:spPr/>
    </dgm:pt>
    <dgm:pt modelId="{6D571A41-9028-4DDB-9B88-E7C2890CF51E}" type="pres">
      <dgm:prSet presAssocID="{7FA4B23F-0606-41EB-8AA0-ADE2F4DCDAA3}" presName="imageaccent1" presStyleCnt="0"/>
      <dgm:spPr/>
    </dgm:pt>
    <dgm:pt modelId="{DC47C63A-7F1A-497D-B563-A3CE9DA832F3}" type="pres">
      <dgm:prSet presAssocID="{7FA4B23F-0606-41EB-8AA0-ADE2F4DCDAA3}" presName="accentRepeatNode" presStyleLbl="solidAlignAcc1" presStyleIdx="1" presStyleCnt="2"/>
      <dgm:spPr/>
    </dgm:pt>
  </dgm:ptLst>
  <dgm:cxnLst>
    <dgm:cxn modelId="{3BC5AB0D-66C6-408F-9ED1-59EFB622C596}" type="presOf" srcId="{544150EA-58CB-48F9-A5A4-7102B8F6A45E}" destId="{6D1F3ACE-C72C-4E9D-9B90-982A61F936BF}" srcOrd="0" destOrd="0" presId="urn:microsoft.com/office/officeart/2008/layout/HexagonCluster"/>
    <dgm:cxn modelId="{035A6F18-5E8C-4B99-A83F-870CC2C34B25}" type="presOf" srcId="{7FA4B23F-0606-41EB-8AA0-ADE2F4DCDAA3}" destId="{A3EE8503-96B8-4F95-959A-9B0DFF86F5E1}" srcOrd="0" destOrd="0" presId="urn:microsoft.com/office/officeart/2008/layout/HexagonCluster"/>
    <dgm:cxn modelId="{3583AF38-4AC1-42B0-80AC-6EB9B25F4A51}" type="presOf" srcId="{9C93169D-B202-497A-911C-9C60D24CA0D0}" destId="{6B7B91C0-D3F9-4F3B-8CF0-B7C7D96D05A6}" srcOrd="0" destOrd="0" presId="urn:microsoft.com/office/officeart/2008/layout/HexagonCluster"/>
    <dgm:cxn modelId="{E7F89388-7597-497F-B02C-326528CA2613}" srcId="{9C93169D-B202-497A-911C-9C60D24CA0D0}" destId="{544150EA-58CB-48F9-A5A4-7102B8F6A45E}" srcOrd="0" destOrd="0" parTransId="{7217CEA8-DECA-402B-A02C-D0695C701C5E}" sibTransId="{7FA4B23F-0606-41EB-8AA0-ADE2F4DCDAA3}"/>
    <dgm:cxn modelId="{B9EE2D36-0357-4BA7-A2EA-28FAA4AAAB29}" type="presParOf" srcId="{6B7B91C0-D3F9-4F3B-8CF0-B7C7D96D05A6}" destId="{3BBB5FAD-AC0C-4105-A712-F0A7044DAF2F}" srcOrd="0" destOrd="0" presId="urn:microsoft.com/office/officeart/2008/layout/HexagonCluster"/>
    <dgm:cxn modelId="{38417440-0F7D-448F-9BA5-A76CC710CC08}" type="presParOf" srcId="{3BBB5FAD-AC0C-4105-A712-F0A7044DAF2F}" destId="{6D1F3ACE-C72C-4E9D-9B90-982A61F936BF}" srcOrd="0" destOrd="0" presId="urn:microsoft.com/office/officeart/2008/layout/HexagonCluster"/>
    <dgm:cxn modelId="{9E44D235-FC40-4071-B775-CDA1430A7954}" type="presParOf" srcId="{6B7B91C0-D3F9-4F3B-8CF0-B7C7D96D05A6}" destId="{AEF1C3F5-A2FD-4050-A4A3-D79E07580CD3}" srcOrd="1" destOrd="0" presId="urn:microsoft.com/office/officeart/2008/layout/HexagonCluster"/>
    <dgm:cxn modelId="{183F52CD-E6B9-4BBB-87CF-66BF3EDA30C8}" type="presParOf" srcId="{AEF1C3F5-A2FD-4050-A4A3-D79E07580CD3}" destId="{EBA8C260-1320-4518-B677-D111D29DEA98}" srcOrd="0" destOrd="0" presId="urn:microsoft.com/office/officeart/2008/layout/HexagonCluster"/>
    <dgm:cxn modelId="{D77212BD-00DF-4052-BFF8-DFB576D3A783}" type="presParOf" srcId="{6B7B91C0-D3F9-4F3B-8CF0-B7C7D96D05A6}" destId="{5AA31A1E-0837-4C0E-AD36-29FB683247F0}" srcOrd="2" destOrd="0" presId="urn:microsoft.com/office/officeart/2008/layout/HexagonCluster"/>
    <dgm:cxn modelId="{A5689683-48E9-4DD5-A220-A1831D101A20}" type="presParOf" srcId="{5AA31A1E-0837-4C0E-AD36-29FB683247F0}" destId="{A3EE8503-96B8-4F95-959A-9B0DFF86F5E1}" srcOrd="0" destOrd="0" presId="urn:microsoft.com/office/officeart/2008/layout/HexagonCluster"/>
    <dgm:cxn modelId="{B6E5EA71-6AFA-4D8E-B116-E5FCF0C39FF5}" type="presParOf" srcId="{6B7B91C0-D3F9-4F3B-8CF0-B7C7D96D05A6}" destId="{6D571A41-9028-4DDB-9B88-E7C2890CF51E}" srcOrd="3" destOrd="0" presId="urn:microsoft.com/office/officeart/2008/layout/HexagonCluster"/>
    <dgm:cxn modelId="{5CAA1712-6E64-49ED-8632-B43480B987F2}" type="presParOf" srcId="{6D571A41-9028-4DDB-9B88-E7C2890CF51E}" destId="{DC47C63A-7F1A-497D-B563-A3CE9DA832F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F43D12-21E0-451E-B46E-2635D9AAD8B7}" type="doc">
      <dgm:prSet loTypeId="urn:microsoft.com/office/officeart/2008/layout/HexagonCluster" loCatId="picture" qsTypeId="urn:microsoft.com/office/officeart/2005/8/quickstyle/simple1" qsCatId="simple" csTypeId="urn:microsoft.com/office/officeart/2005/8/colors/accent6_4" csCatId="accent6" phldr="1"/>
      <dgm:spPr/>
    </dgm:pt>
    <dgm:pt modelId="{4FEBD7DE-0210-4DC1-9F05-571796656888}">
      <dgm:prSet phldrT="[Текст]"/>
      <dgm:spPr/>
      <dgm:t>
        <a:bodyPr/>
        <a:lstStyle/>
        <a:p>
          <a:r>
            <a:rPr lang="uk-UA" dirty="0"/>
            <a:t>Обладнання інтерактивної кімнати для проведення віртуальної екскурсії</a:t>
          </a:r>
        </a:p>
      </dgm:t>
    </dgm:pt>
    <dgm:pt modelId="{BAB630A6-601B-487A-82CA-CF1B440A1D4F}" type="parTrans" cxnId="{BF3BE0FC-0485-46A8-B534-095167ADC90A}">
      <dgm:prSet/>
      <dgm:spPr/>
      <dgm:t>
        <a:bodyPr/>
        <a:lstStyle/>
        <a:p>
          <a:endParaRPr lang="uk-UA"/>
        </a:p>
      </dgm:t>
    </dgm:pt>
    <dgm:pt modelId="{2D100F7C-3E7B-43EE-97EE-B131BB69A4CF}" type="sibTrans" cxnId="{BF3BE0FC-0485-46A8-B534-095167ADC90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uk-UA"/>
        </a:p>
      </dgm:t>
    </dgm:pt>
    <dgm:pt modelId="{41F8EBA8-EEAA-43C5-AB2A-9C62CF7D985C}" type="pres">
      <dgm:prSet presAssocID="{7DF43D12-21E0-451E-B46E-2635D9AAD8B7}" presName="Name0" presStyleCnt="0">
        <dgm:presLayoutVars>
          <dgm:chMax val="21"/>
          <dgm:chPref val="21"/>
        </dgm:presLayoutVars>
      </dgm:prSet>
      <dgm:spPr/>
    </dgm:pt>
    <dgm:pt modelId="{607A64AA-BACE-409F-91B5-184933748A17}" type="pres">
      <dgm:prSet presAssocID="{4FEBD7DE-0210-4DC1-9F05-571796656888}" presName="text1" presStyleCnt="0"/>
      <dgm:spPr/>
    </dgm:pt>
    <dgm:pt modelId="{B329B7F5-422C-4E53-B4D0-810D3EF8C578}" type="pres">
      <dgm:prSet presAssocID="{4FEBD7DE-0210-4DC1-9F05-571796656888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5F80C96-37F1-4FC9-BC27-A2A0F0775A80}" type="pres">
      <dgm:prSet presAssocID="{4FEBD7DE-0210-4DC1-9F05-571796656888}" presName="textaccent1" presStyleCnt="0"/>
      <dgm:spPr/>
    </dgm:pt>
    <dgm:pt modelId="{7C7EF642-B5DB-4BE4-A82D-5BB3F978EEA1}" type="pres">
      <dgm:prSet presAssocID="{4FEBD7DE-0210-4DC1-9F05-571796656888}" presName="accentRepeatNode" presStyleLbl="solidAlignAcc1" presStyleIdx="0" presStyleCnt="2"/>
      <dgm:spPr/>
    </dgm:pt>
    <dgm:pt modelId="{7F6AB301-CE10-4681-9803-157A63DE8D14}" type="pres">
      <dgm:prSet presAssocID="{2D100F7C-3E7B-43EE-97EE-B131BB69A4CF}" presName="image1" presStyleCnt="0"/>
      <dgm:spPr/>
    </dgm:pt>
    <dgm:pt modelId="{DFC9211A-BFBB-48FF-9807-2121B951069B}" type="pres">
      <dgm:prSet presAssocID="{2D100F7C-3E7B-43EE-97EE-B131BB69A4CF}" presName="imageRepeatNode" presStyleLbl="alignAcc1" presStyleIdx="0" presStyleCnt="1" custLinFactNeighborX="3771" custLinFactNeighborY="-3855"/>
      <dgm:spPr/>
    </dgm:pt>
    <dgm:pt modelId="{B022D10A-77C8-4BD9-800C-BFB5A20D4948}" type="pres">
      <dgm:prSet presAssocID="{2D100F7C-3E7B-43EE-97EE-B131BB69A4CF}" presName="imageaccent1" presStyleCnt="0"/>
      <dgm:spPr/>
    </dgm:pt>
    <dgm:pt modelId="{6356C818-D97F-470C-90E3-A8D230E23AFC}" type="pres">
      <dgm:prSet presAssocID="{2D100F7C-3E7B-43EE-97EE-B131BB69A4CF}" presName="accentRepeatNode" presStyleLbl="solidAlignAcc1" presStyleIdx="1" presStyleCnt="2"/>
      <dgm:spPr/>
    </dgm:pt>
  </dgm:ptLst>
  <dgm:cxnLst>
    <dgm:cxn modelId="{4215B56F-0724-445F-A360-D101FD3367AD}" type="presOf" srcId="{7DF43D12-21E0-451E-B46E-2635D9AAD8B7}" destId="{41F8EBA8-EEAA-43C5-AB2A-9C62CF7D985C}" srcOrd="0" destOrd="0" presId="urn:microsoft.com/office/officeart/2008/layout/HexagonCluster"/>
    <dgm:cxn modelId="{321D72D1-4B42-4AB6-B3B8-E00F3E2C03F4}" type="presOf" srcId="{4FEBD7DE-0210-4DC1-9F05-571796656888}" destId="{B329B7F5-422C-4E53-B4D0-810D3EF8C578}" srcOrd="0" destOrd="0" presId="urn:microsoft.com/office/officeart/2008/layout/HexagonCluster"/>
    <dgm:cxn modelId="{541892D1-9000-499B-A1AF-63C83BEC757E}" type="presOf" srcId="{2D100F7C-3E7B-43EE-97EE-B131BB69A4CF}" destId="{DFC9211A-BFBB-48FF-9807-2121B951069B}" srcOrd="0" destOrd="0" presId="urn:microsoft.com/office/officeart/2008/layout/HexagonCluster"/>
    <dgm:cxn modelId="{BF3BE0FC-0485-46A8-B534-095167ADC90A}" srcId="{7DF43D12-21E0-451E-B46E-2635D9AAD8B7}" destId="{4FEBD7DE-0210-4DC1-9F05-571796656888}" srcOrd="0" destOrd="0" parTransId="{BAB630A6-601B-487A-82CA-CF1B440A1D4F}" sibTransId="{2D100F7C-3E7B-43EE-97EE-B131BB69A4CF}"/>
    <dgm:cxn modelId="{2BBB527A-30C9-4D9B-8C12-F5CF2A5349E3}" type="presParOf" srcId="{41F8EBA8-EEAA-43C5-AB2A-9C62CF7D985C}" destId="{607A64AA-BACE-409F-91B5-184933748A17}" srcOrd="0" destOrd="0" presId="urn:microsoft.com/office/officeart/2008/layout/HexagonCluster"/>
    <dgm:cxn modelId="{5CB5E30E-3C4F-40B7-B428-28EE415864AA}" type="presParOf" srcId="{607A64AA-BACE-409F-91B5-184933748A17}" destId="{B329B7F5-422C-4E53-B4D0-810D3EF8C578}" srcOrd="0" destOrd="0" presId="urn:microsoft.com/office/officeart/2008/layout/HexagonCluster"/>
    <dgm:cxn modelId="{AA9C8632-9DB9-4CEA-B386-5FB728AC206A}" type="presParOf" srcId="{41F8EBA8-EEAA-43C5-AB2A-9C62CF7D985C}" destId="{95F80C96-37F1-4FC9-BC27-A2A0F0775A80}" srcOrd="1" destOrd="0" presId="urn:microsoft.com/office/officeart/2008/layout/HexagonCluster"/>
    <dgm:cxn modelId="{C0A4C1CB-304B-4BED-86FB-FA02251BE3F1}" type="presParOf" srcId="{95F80C96-37F1-4FC9-BC27-A2A0F0775A80}" destId="{7C7EF642-B5DB-4BE4-A82D-5BB3F978EEA1}" srcOrd="0" destOrd="0" presId="urn:microsoft.com/office/officeart/2008/layout/HexagonCluster"/>
    <dgm:cxn modelId="{D70DC26B-8756-425E-8991-222FCC518D8F}" type="presParOf" srcId="{41F8EBA8-EEAA-43C5-AB2A-9C62CF7D985C}" destId="{7F6AB301-CE10-4681-9803-157A63DE8D14}" srcOrd="2" destOrd="0" presId="urn:microsoft.com/office/officeart/2008/layout/HexagonCluster"/>
    <dgm:cxn modelId="{12F4EAFD-687A-47A5-92F9-E9907F32706C}" type="presParOf" srcId="{7F6AB301-CE10-4681-9803-157A63DE8D14}" destId="{DFC9211A-BFBB-48FF-9807-2121B951069B}" srcOrd="0" destOrd="0" presId="urn:microsoft.com/office/officeart/2008/layout/HexagonCluster"/>
    <dgm:cxn modelId="{5B40FA54-698E-4791-9370-DA74CE7A0154}" type="presParOf" srcId="{41F8EBA8-EEAA-43C5-AB2A-9C62CF7D985C}" destId="{B022D10A-77C8-4BD9-800C-BFB5A20D4948}" srcOrd="3" destOrd="0" presId="urn:microsoft.com/office/officeart/2008/layout/HexagonCluster"/>
    <dgm:cxn modelId="{BAE566DC-0A32-4D76-BCC2-AC3B098AE97A}" type="presParOf" srcId="{B022D10A-77C8-4BD9-800C-BFB5A20D4948}" destId="{6356C818-D97F-470C-90E3-A8D230E23AF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178FB5-0D5A-466F-9AAF-0844710B801A}" type="doc">
      <dgm:prSet loTypeId="urn:microsoft.com/office/officeart/2008/layout/HexagonCluster" loCatId="picture" qsTypeId="urn:microsoft.com/office/officeart/2005/8/quickstyle/simple1" qsCatId="simple" csTypeId="urn:microsoft.com/office/officeart/2005/8/colors/accent6_4" csCatId="accent6" phldr="1"/>
      <dgm:spPr/>
    </dgm:pt>
    <dgm:pt modelId="{D0E70796-3310-4275-9AF6-A565A8812C6A}">
      <dgm:prSet phldrT="[Текст]" custT="1"/>
      <dgm:spPr/>
      <dgm:t>
        <a:bodyPr/>
        <a:lstStyle/>
        <a:p>
          <a:r>
            <a:rPr lang="uk-UA" sz="1500" dirty="0"/>
            <a:t>Будівництво сучасного візит-центру</a:t>
          </a:r>
        </a:p>
      </dgm:t>
    </dgm:pt>
    <dgm:pt modelId="{C634BA4B-2411-490B-BEDE-40ADF4AB1194}" type="parTrans" cxnId="{3A511127-502D-400D-A643-B9E57B282488}">
      <dgm:prSet/>
      <dgm:spPr/>
      <dgm:t>
        <a:bodyPr/>
        <a:lstStyle/>
        <a:p>
          <a:endParaRPr lang="uk-UA"/>
        </a:p>
      </dgm:t>
    </dgm:pt>
    <dgm:pt modelId="{BF50527E-2BEB-4265-B210-87D21684682B}" type="sibTrans" cxnId="{3A511127-502D-400D-A643-B9E57B28248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uk-UA"/>
        </a:p>
      </dgm:t>
    </dgm:pt>
    <dgm:pt modelId="{AB6CC421-8387-447F-BBF0-A29164B0B708}" type="pres">
      <dgm:prSet presAssocID="{29178FB5-0D5A-466F-9AAF-0844710B801A}" presName="Name0" presStyleCnt="0">
        <dgm:presLayoutVars>
          <dgm:chMax val="21"/>
          <dgm:chPref val="21"/>
        </dgm:presLayoutVars>
      </dgm:prSet>
      <dgm:spPr/>
    </dgm:pt>
    <dgm:pt modelId="{DCDFD536-1274-4691-8D6E-15581BE5563E}" type="pres">
      <dgm:prSet presAssocID="{D0E70796-3310-4275-9AF6-A565A8812C6A}" presName="text1" presStyleCnt="0"/>
      <dgm:spPr/>
    </dgm:pt>
    <dgm:pt modelId="{7891B4FE-5E7E-43EB-B9B0-B16BB318D8F4}" type="pres">
      <dgm:prSet presAssocID="{D0E70796-3310-4275-9AF6-A565A8812C6A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1D07DA6-0DE1-4B5D-8620-98B11DAAEFA6}" type="pres">
      <dgm:prSet presAssocID="{D0E70796-3310-4275-9AF6-A565A8812C6A}" presName="textaccent1" presStyleCnt="0"/>
      <dgm:spPr/>
    </dgm:pt>
    <dgm:pt modelId="{5D9935F7-9701-4B35-ABFF-6ECE57F05D23}" type="pres">
      <dgm:prSet presAssocID="{D0E70796-3310-4275-9AF6-A565A8812C6A}" presName="accentRepeatNode" presStyleLbl="solidAlignAcc1" presStyleIdx="0" presStyleCnt="2"/>
      <dgm:spPr/>
    </dgm:pt>
    <dgm:pt modelId="{EE1DB51C-DFD7-4D76-B10D-457719B2C6A2}" type="pres">
      <dgm:prSet presAssocID="{BF50527E-2BEB-4265-B210-87D21684682B}" presName="image1" presStyleCnt="0"/>
      <dgm:spPr/>
    </dgm:pt>
    <dgm:pt modelId="{89110CDC-4125-47D0-905B-BAB099C7C1E5}" type="pres">
      <dgm:prSet presAssocID="{BF50527E-2BEB-4265-B210-87D21684682B}" presName="imageRepeatNode" presStyleLbl="alignAcc1" presStyleIdx="0" presStyleCnt="1" custLinFactNeighborX="874"/>
      <dgm:spPr/>
    </dgm:pt>
    <dgm:pt modelId="{10CDE0B6-CE08-456F-969F-F726A174001D}" type="pres">
      <dgm:prSet presAssocID="{BF50527E-2BEB-4265-B210-87D21684682B}" presName="imageaccent1" presStyleCnt="0"/>
      <dgm:spPr/>
    </dgm:pt>
    <dgm:pt modelId="{0771BF6D-C678-47F8-9902-B8D14126F5C2}" type="pres">
      <dgm:prSet presAssocID="{BF50527E-2BEB-4265-B210-87D21684682B}" presName="accentRepeatNode" presStyleLbl="solidAlignAcc1" presStyleIdx="1" presStyleCnt="2"/>
      <dgm:spPr/>
    </dgm:pt>
  </dgm:ptLst>
  <dgm:cxnLst>
    <dgm:cxn modelId="{B9002F22-081F-4F45-87C1-4CE1579D1384}" type="presOf" srcId="{BF50527E-2BEB-4265-B210-87D21684682B}" destId="{89110CDC-4125-47D0-905B-BAB099C7C1E5}" srcOrd="0" destOrd="0" presId="urn:microsoft.com/office/officeart/2008/layout/HexagonCluster"/>
    <dgm:cxn modelId="{3A511127-502D-400D-A643-B9E57B282488}" srcId="{29178FB5-0D5A-466F-9AAF-0844710B801A}" destId="{D0E70796-3310-4275-9AF6-A565A8812C6A}" srcOrd="0" destOrd="0" parTransId="{C634BA4B-2411-490B-BEDE-40ADF4AB1194}" sibTransId="{BF50527E-2BEB-4265-B210-87D21684682B}"/>
    <dgm:cxn modelId="{6C7A8B66-0444-4793-9353-A097EAAEB12C}" type="presOf" srcId="{29178FB5-0D5A-466F-9AAF-0844710B801A}" destId="{AB6CC421-8387-447F-BBF0-A29164B0B708}" srcOrd="0" destOrd="0" presId="urn:microsoft.com/office/officeart/2008/layout/HexagonCluster"/>
    <dgm:cxn modelId="{5580019F-4DAE-4392-93CD-CAF511DE0257}" type="presOf" srcId="{D0E70796-3310-4275-9AF6-A565A8812C6A}" destId="{7891B4FE-5E7E-43EB-B9B0-B16BB318D8F4}" srcOrd="0" destOrd="0" presId="urn:microsoft.com/office/officeart/2008/layout/HexagonCluster"/>
    <dgm:cxn modelId="{76E5FFCF-FEE1-4049-B180-DB75C67EA55C}" type="presParOf" srcId="{AB6CC421-8387-447F-BBF0-A29164B0B708}" destId="{DCDFD536-1274-4691-8D6E-15581BE5563E}" srcOrd="0" destOrd="0" presId="urn:microsoft.com/office/officeart/2008/layout/HexagonCluster"/>
    <dgm:cxn modelId="{1E38C9F6-8B74-4DFB-85ED-7D4716FAB520}" type="presParOf" srcId="{DCDFD536-1274-4691-8D6E-15581BE5563E}" destId="{7891B4FE-5E7E-43EB-B9B0-B16BB318D8F4}" srcOrd="0" destOrd="0" presId="urn:microsoft.com/office/officeart/2008/layout/HexagonCluster"/>
    <dgm:cxn modelId="{1893768D-A26D-4846-971D-6421A6325B91}" type="presParOf" srcId="{AB6CC421-8387-447F-BBF0-A29164B0B708}" destId="{F1D07DA6-0DE1-4B5D-8620-98B11DAAEFA6}" srcOrd="1" destOrd="0" presId="urn:microsoft.com/office/officeart/2008/layout/HexagonCluster"/>
    <dgm:cxn modelId="{28E8BDC0-566A-4F9F-8C08-8936E9C0A514}" type="presParOf" srcId="{F1D07DA6-0DE1-4B5D-8620-98B11DAAEFA6}" destId="{5D9935F7-9701-4B35-ABFF-6ECE57F05D23}" srcOrd="0" destOrd="0" presId="urn:microsoft.com/office/officeart/2008/layout/HexagonCluster"/>
    <dgm:cxn modelId="{5EF9C8CA-E189-4925-87B0-D959B6847BAE}" type="presParOf" srcId="{AB6CC421-8387-447F-BBF0-A29164B0B708}" destId="{EE1DB51C-DFD7-4D76-B10D-457719B2C6A2}" srcOrd="2" destOrd="0" presId="urn:microsoft.com/office/officeart/2008/layout/HexagonCluster"/>
    <dgm:cxn modelId="{F80C03DC-578B-41C3-8BBC-7FF2CA35DBA7}" type="presParOf" srcId="{EE1DB51C-DFD7-4D76-B10D-457719B2C6A2}" destId="{89110CDC-4125-47D0-905B-BAB099C7C1E5}" srcOrd="0" destOrd="0" presId="urn:microsoft.com/office/officeart/2008/layout/HexagonCluster"/>
    <dgm:cxn modelId="{AB642699-4BFE-4D09-ADE7-1C099341561C}" type="presParOf" srcId="{AB6CC421-8387-447F-BBF0-A29164B0B708}" destId="{10CDE0B6-CE08-456F-969F-F726A174001D}" srcOrd="3" destOrd="0" presId="urn:microsoft.com/office/officeart/2008/layout/HexagonCluster"/>
    <dgm:cxn modelId="{B249DC04-2FDB-4D06-8B6E-6EFC4530BE6A}" type="presParOf" srcId="{10CDE0B6-CE08-456F-969F-F726A174001D}" destId="{0771BF6D-C678-47F8-9902-B8D14126F5C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F98941-DDA7-4584-B1C5-6F28C0CA9909}" type="doc">
      <dgm:prSet loTypeId="urn:microsoft.com/office/officeart/2008/layout/HexagonCluster" loCatId="picture" qsTypeId="urn:microsoft.com/office/officeart/2005/8/quickstyle/simple1" qsCatId="simple" csTypeId="urn:microsoft.com/office/officeart/2005/8/colors/accent6_4" csCatId="accent6" phldr="1"/>
      <dgm:spPr/>
    </dgm:pt>
    <dgm:pt modelId="{CE0CAB4A-C497-4207-B5C7-9206E44E707F}">
      <dgm:prSet phldrT="[Текст]" custT="1"/>
      <dgm:spPr/>
      <dgm:t>
        <a:bodyPr/>
        <a:lstStyle/>
        <a:p>
          <a:r>
            <a:rPr lang="ru-RU" sz="1500" dirty="0" err="1"/>
            <a:t>Розробка</a:t>
          </a:r>
          <a:r>
            <a:rPr lang="ru-RU" sz="1500" dirty="0"/>
            <a:t> </a:t>
          </a:r>
          <a:r>
            <a:rPr lang="ru-RU" sz="1500" dirty="0" err="1"/>
            <a:t>нових</a:t>
          </a:r>
          <a:r>
            <a:rPr lang="ru-RU" sz="1500" dirty="0"/>
            <a:t> форм </a:t>
          </a:r>
          <a:r>
            <a:rPr lang="ru-RU" sz="1500" dirty="0" err="1"/>
            <a:t>еколого-освітньої</a:t>
          </a:r>
          <a:r>
            <a:rPr lang="ru-RU" sz="1500" dirty="0"/>
            <a:t> </a:t>
          </a:r>
          <a:r>
            <a:rPr lang="ru-RU" sz="1500" dirty="0" err="1"/>
            <a:t>роботи</a:t>
          </a:r>
          <a:r>
            <a:rPr lang="ru-RU" sz="1500" dirty="0"/>
            <a:t> на </a:t>
          </a:r>
          <a:r>
            <a:rPr lang="ru-RU" sz="1500" dirty="0" err="1"/>
            <a:t>території</a:t>
          </a:r>
          <a:r>
            <a:rPr lang="ru-RU" sz="1500" dirty="0"/>
            <a:t> </a:t>
          </a:r>
          <a:r>
            <a:rPr lang="ru-RU" sz="1500" dirty="0" err="1"/>
            <a:t>Заповідника</a:t>
          </a:r>
          <a:endParaRPr lang="uk-UA" sz="1500" dirty="0"/>
        </a:p>
      </dgm:t>
    </dgm:pt>
    <dgm:pt modelId="{D98C3390-EB9D-4702-AC69-D9B660D56A88}" type="parTrans" cxnId="{DB2660C2-1A7C-4074-9BBB-49A08327F604}">
      <dgm:prSet/>
      <dgm:spPr/>
      <dgm:t>
        <a:bodyPr/>
        <a:lstStyle/>
        <a:p>
          <a:endParaRPr lang="uk-UA"/>
        </a:p>
      </dgm:t>
    </dgm:pt>
    <dgm:pt modelId="{3C98AF9A-9BFA-41D2-9511-F3246C11E3A0}" type="sibTrans" cxnId="{DB2660C2-1A7C-4074-9BBB-49A08327F60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uk-UA"/>
        </a:p>
      </dgm:t>
    </dgm:pt>
    <dgm:pt modelId="{71661C03-ED32-47F9-A42D-86C1146D8B97}" type="pres">
      <dgm:prSet presAssocID="{19F98941-DDA7-4584-B1C5-6F28C0CA9909}" presName="Name0" presStyleCnt="0">
        <dgm:presLayoutVars>
          <dgm:chMax val="21"/>
          <dgm:chPref val="21"/>
        </dgm:presLayoutVars>
      </dgm:prSet>
      <dgm:spPr/>
    </dgm:pt>
    <dgm:pt modelId="{62370087-E609-4226-924F-ECD7182D1E2F}" type="pres">
      <dgm:prSet presAssocID="{CE0CAB4A-C497-4207-B5C7-9206E44E707F}" presName="text1" presStyleCnt="0"/>
      <dgm:spPr/>
    </dgm:pt>
    <dgm:pt modelId="{981035D5-8BB8-4EBA-AA2A-A5E7C51252AF}" type="pres">
      <dgm:prSet presAssocID="{CE0CAB4A-C497-4207-B5C7-9206E44E707F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48A01D2-46A4-4FA5-8ED1-810698DD99EA}" type="pres">
      <dgm:prSet presAssocID="{CE0CAB4A-C497-4207-B5C7-9206E44E707F}" presName="textaccent1" presStyleCnt="0"/>
      <dgm:spPr/>
    </dgm:pt>
    <dgm:pt modelId="{BD5A5626-65D6-410B-8072-2160D043F758}" type="pres">
      <dgm:prSet presAssocID="{CE0CAB4A-C497-4207-B5C7-9206E44E707F}" presName="accentRepeatNode" presStyleLbl="solidAlignAcc1" presStyleIdx="0" presStyleCnt="2"/>
      <dgm:spPr/>
    </dgm:pt>
    <dgm:pt modelId="{6E5D0D9A-C198-476F-ADE1-767CB2256D91}" type="pres">
      <dgm:prSet presAssocID="{3C98AF9A-9BFA-41D2-9511-F3246C11E3A0}" presName="image1" presStyleCnt="0"/>
      <dgm:spPr/>
    </dgm:pt>
    <dgm:pt modelId="{9AD6A0B9-3D72-4861-9079-75682676B9C0}" type="pres">
      <dgm:prSet presAssocID="{3C98AF9A-9BFA-41D2-9511-F3246C11E3A0}" presName="imageRepeatNode" presStyleLbl="alignAcc1" presStyleIdx="0" presStyleCnt="1" custLinFactNeighborX="-215" custLinFactNeighborY="-2701"/>
      <dgm:spPr/>
    </dgm:pt>
    <dgm:pt modelId="{7EFD55F6-1737-4A39-AB9D-AD9F500D7A02}" type="pres">
      <dgm:prSet presAssocID="{3C98AF9A-9BFA-41D2-9511-F3246C11E3A0}" presName="imageaccent1" presStyleCnt="0"/>
      <dgm:spPr/>
    </dgm:pt>
    <dgm:pt modelId="{DFBEE130-87BB-409B-B7A3-22CBFDC178CB}" type="pres">
      <dgm:prSet presAssocID="{3C98AF9A-9BFA-41D2-9511-F3246C11E3A0}" presName="accentRepeatNode" presStyleLbl="solidAlignAcc1" presStyleIdx="1" presStyleCnt="2"/>
      <dgm:spPr/>
    </dgm:pt>
  </dgm:ptLst>
  <dgm:cxnLst>
    <dgm:cxn modelId="{D1EA5E27-B6BF-43E9-9C86-6698EC4F1598}" type="presOf" srcId="{3C98AF9A-9BFA-41D2-9511-F3246C11E3A0}" destId="{9AD6A0B9-3D72-4861-9079-75682676B9C0}" srcOrd="0" destOrd="0" presId="urn:microsoft.com/office/officeart/2008/layout/HexagonCluster"/>
    <dgm:cxn modelId="{6D42F09E-5DF8-4255-AC1A-9C2E5FBA263E}" type="presOf" srcId="{19F98941-DDA7-4584-B1C5-6F28C0CA9909}" destId="{71661C03-ED32-47F9-A42D-86C1146D8B97}" srcOrd="0" destOrd="0" presId="urn:microsoft.com/office/officeart/2008/layout/HexagonCluster"/>
    <dgm:cxn modelId="{DB2660C2-1A7C-4074-9BBB-49A08327F604}" srcId="{19F98941-DDA7-4584-B1C5-6F28C0CA9909}" destId="{CE0CAB4A-C497-4207-B5C7-9206E44E707F}" srcOrd="0" destOrd="0" parTransId="{D98C3390-EB9D-4702-AC69-D9B660D56A88}" sibTransId="{3C98AF9A-9BFA-41D2-9511-F3246C11E3A0}"/>
    <dgm:cxn modelId="{C34787C6-5A68-440F-A17B-7F190FA43E63}" type="presOf" srcId="{CE0CAB4A-C497-4207-B5C7-9206E44E707F}" destId="{981035D5-8BB8-4EBA-AA2A-A5E7C51252AF}" srcOrd="0" destOrd="0" presId="urn:microsoft.com/office/officeart/2008/layout/HexagonCluster"/>
    <dgm:cxn modelId="{57FB39D2-B6B2-4003-B3D9-F0A589628AD5}" type="presParOf" srcId="{71661C03-ED32-47F9-A42D-86C1146D8B97}" destId="{62370087-E609-4226-924F-ECD7182D1E2F}" srcOrd="0" destOrd="0" presId="urn:microsoft.com/office/officeart/2008/layout/HexagonCluster"/>
    <dgm:cxn modelId="{59376BE1-BEB5-4C89-91CE-7EBD11B315DD}" type="presParOf" srcId="{62370087-E609-4226-924F-ECD7182D1E2F}" destId="{981035D5-8BB8-4EBA-AA2A-A5E7C51252AF}" srcOrd="0" destOrd="0" presId="urn:microsoft.com/office/officeart/2008/layout/HexagonCluster"/>
    <dgm:cxn modelId="{DCD20319-2377-4745-9D1B-6C016BBBE438}" type="presParOf" srcId="{71661C03-ED32-47F9-A42D-86C1146D8B97}" destId="{848A01D2-46A4-4FA5-8ED1-810698DD99EA}" srcOrd="1" destOrd="0" presId="urn:microsoft.com/office/officeart/2008/layout/HexagonCluster"/>
    <dgm:cxn modelId="{A8BE4272-8536-4A6A-A847-DB6CF9B6A64B}" type="presParOf" srcId="{848A01D2-46A4-4FA5-8ED1-810698DD99EA}" destId="{BD5A5626-65D6-410B-8072-2160D043F758}" srcOrd="0" destOrd="0" presId="urn:microsoft.com/office/officeart/2008/layout/HexagonCluster"/>
    <dgm:cxn modelId="{3821CDCB-A735-4529-A9C6-47F7D3C420AF}" type="presParOf" srcId="{71661C03-ED32-47F9-A42D-86C1146D8B97}" destId="{6E5D0D9A-C198-476F-ADE1-767CB2256D91}" srcOrd="2" destOrd="0" presId="urn:microsoft.com/office/officeart/2008/layout/HexagonCluster"/>
    <dgm:cxn modelId="{96E40E08-5003-455C-9C72-D58E2FBD7049}" type="presParOf" srcId="{6E5D0D9A-C198-476F-ADE1-767CB2256D91}" destId="{9AD6A0B9-3D72-4861-9079-75682676B9C0}" srcOrd="0" destOrd="0" presId="urn:microsoft.com/office/officeart/2008/layout/HexagonCluster"/>
    <dgm:cxn modelId="{13BA41F9-A8B8-4693-A6E8-B60ADE127DC2}" type="presParOf" srcId="{71661C03-ED32-47F9-A42D-86C1146D8B97}" destId="{7EFD55F6-1737-4A39-AB9D-AD9F500D7A02}" srcOrd="3" destOrd="0" presId="urn:microsoft.com/office/officeart/2008/layout/HexagonCluster"/>
    <dgm:cxn modelId="{C2A8C28A-529E-4EE0-8B34-FD24D0D0D85A}" type="presParOf" srcId="{7EFD55F6-1737-4A39-AB9D-AD9F500D7A02}" destId="{DFBEE130-87BB-409B-B7A3-22CBFDC178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90605-945B-4ED1-9DFE-D2BF07BE4F86}">
      <dsp:nvSpPr>
        <dsp:cNvPr id="0" name=""/>
        <dsp:cNvSpPr/>
      </dsp:nvSpPr>
      <dsp:spPr>
        <a:xfrm>
          <a:off x="10350917" y="839473"/>
          <a:ext cx="1908086" cy="1907723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C63CCA-DD45-4DE8-B058-BFC6B54BDE14}">
      <dsp:nvSpPr>
        <dsp:cNvPr id="0" name=""/>
        <dsp:cNvSpPr/>
      </dsp:nvSpPr>
      <dsp:spPr>
        <a:xfrm>
          <a:off x="10415166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>
              <a:effectLst/>
              <a:latin typeface="Arial Black" panose="020B0A04020102020204" pitchFamily="34" charset="0"/>
              <a:ea typeface="Calibri" panose="020F0502020204030204" pitchFamily="34" charset="0"/>
            </a:rPr>
            <a:t>Формування екологічної свідомості та виховання поваги до природи</a:t>
          </a:r>
          <a:endParaRPr lang="uk-UA" sz="1200" kern="1200" dirty="0">
            <a:latin typeface="Arial Black" panose="020B0A04020102020204" pitchFamily="34" charset="0"/>
          </a:endParaRPr>
        </a:p>
      </dsp:txBody>
      <dsp:txXfrm>
        <a:off x="10669739" y="1157483"/>
        <a:ext cx="1271653" cy="1271704"/>
      </dsp:txXfrm>
    </dsp:sp>
    <dsp:sp modelId="{4393E82F-2BB6-4904-9D76-2886F3827B55}">
      <dsp:nvSpPr>
        <dsp:cNvPr id="0" name=""/>
        <dsp:cNvSpPr/>
      </dsp:nvSpPr>
      <dsp:spPr>
        <a:xfrm rot="2700000">
          <a:off x="8379928" y="839259"/>
          <a:ext cx="1907817" cy="1907817"/>
        </a:xfrm>
        <a:prstGeom prst="teardrop">
          <a:avLst>
            <a:gd name="adj" fmla="val 100000"/>
          </a:avLst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4AFB49-3D79-43D6-89D3-7008BA48BAE5}">
      <dsp:nvSpPr>
        <dsp:cNvPr id="0" name=""/>
        <dsp:cNvSpPr/>
      </dsp:nvSpPr>
      <dsp:spPr>
        <a:xfrm>
          <a:off x="8444043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22808"/>
              <a:satOff val="-5368"/>
              <a:lumOff val="14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>
              <a:latin typeface="Arial Black" panose="020B0A04020102020204" pitchFamily="34" charset="0"/>
            </a:rPr>
            <a:t>Ведення освітньо-виховної роботи щодо необхідності збереження природних та історико-культурних цінностей </a:t>
          </a:r>
          <a:endParaRPr lang="uk-UA" sz="1000" kern="1200" dirty="0">
            <a:latin typeface="Arial Black" panose="020B0A04020102020204" pitchFamily="34" charset="0"/>
          </a:endParaRPr>
        </a:p>
      </dsp:txBody>
      <dsp:txXfrm>
        <a:off x="8698616" y="1157483"/>
        <a:ext cx="1271653" cy="1271704"/>
      </dsp:txXfrm>
    </dsp:sp>
    <dsp:sp modelId="{9E0AF6F6-FF2C-4648-A8BF-000C0C5B1283}">
      <dsp:nvSpPr>
        <dsp:cNvPr id="0" name=""/>
        <dsp:cNvSpPr/>
      </dsp:nvSpPr>
      <dsp:spPr>
        <a:xfrm rot="2700000">
          <a:off x="6408804" y="839259"/>
          <a:ext cx="1907817" cy="1907817"/>
        </a:xfrm>
        <a:prstGeom prst="teardrop">
          <a:avLst>
            <a:gd name="adj" fmla="val 100000"/>
          </a:avLst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915C4-E220-4773-B2D5-C400BCC7C6A3}">
      <dsp:nvSpPr>
        <dsp:cNvPr id="0" name=""/>
        <dsp:cNvSpPr/>
      </dsp:nvSpPr>
      <dsp:spPr>
        <a:xfrm>
          <a:off x="6472919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>
              <a:latin typeface="Arial Black" panose="020B0A04020102020204" pitchFamily="34" charset="0"/>
            </a:rPr>
            <a:t>Забезпечення підтримки природоохоронної діяльності Заповідника шляхом поширення знань щодо цінностей біологічної  різноманітності</a:t>
          </a:r>
          <a:endParaRPr lang="uk-UA" sz="900" kern="1200" dirty="0">
            <a:latin typeface="Arial Black" panose="020B0A04020102020204" pitchFamily="34" charset="0"/>
          </a:endParaRPr>
        </a:p>
      </dsp:txBody>
      <dsp:txXfrm>
        <a:off x="6727492" y="1157483"/>
        <a:ext cx="1271653" cy="1271704"/>
      </dsp:txXfrm>
    </dsp:sp>
    <dsp:sp modelId="{6A7C4C22-6F3A-4619-8B99-4AA5E5BF0330}">
      <dsp:nvSpPr>
        <dsp:cNvPr id="0" name=""/>
        <dsp:cNvSpPr/>
      </dsp:nvSpPr>
      <dsp:spPr>
        <a:xfrm rot="2700000">
          <a:off x="4437681" y="839259"/>
          <a:ext cx="1907817" cy="1907817"/>
        </a:xfrm>
        <a:prstGeom prst="teardrop">
          <a:avLst>
            <a:gd name="adj" fmla="val 100000"/>
          </a:avLst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193D61-ACA3-447D-A69B-AB25CEEF1951}">
      <dsp:nvSpPr>
        <dsp:cNvPr id="0" name=""/>
        <dsp:cNvSpPr/>
      </dsp:nvSpPr>
      <dsp:spPr>
        <a:xfrm>
          <a:off x="4501796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uk-UA" sz="1000" kern="1200">
              <a:latin typeface="Arial Black" panose="020B0A04020102020204" pitchFamily="34" charset="0"/>
            </a:rPr>
            <a:t>Проведення масових природоохоронних заходів, тематичних науково-практичних заходів за участю громадськості</a:t>
          </a:r>
          <a:endParaRPr lang="uk-UA" sz="1000" kern="1200" dirty="0">
            <a:latin typeface="Arial Black" panose="020B0A04020102020204" pitchFamily="34" charset="0"/>
          </a:endParaRPr>
        </a:p>
      </dsp:txBody>
      <dsp:txXfrm>
        <a:off x="4755157" y="1157483"/>
        <a:ext cx="1271653" cy="1271704"/>
      </dsp:txXfrm>
    </dsp:sp>
    <dsp:sp modelId="{047798C5-92E2-4D23-A374-16A5B1A52AA0}">
      <dsp:nvSpPr>
        <dsp:cNvPr id="0" name=""/>
        <dsp:cNvSpPr/>
      </dsp:nvSpPr>
      <dsp:spPr>
        <a:xfrm rot="2700000">
          <a:off x="2466557" y="839259"/>
          <a:ext cx="1907817" cy="1907817"/>
        </a:xfrm>
        <a:prstGeom prst="teardrop">
          <a:avLst>
            <a:gd name="adj" fmla="val 100000"/>
          </a:avLst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6DC3D1-B05E-415C-940E-A07479B1ED63}">
      <dsp:nvSpPr>
        <dsp:cNvPr id="0" name=""/>
        <dsp:cNvSpPr/>
      </dsp:nvSpPr>
      <dsp:spPr>
        <a:xfrm>
          <a:off x="2530672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>
              <a:latin typeface="Arial Black" panose="020B0A04020102020204" pitchFamily="34" charset="0"/>
            </a:rPr>
            <a:t>Поширення власних </a:t>
          </a:r>
          <a:r>
            <a:rPr lang="uk-UA" sz="1000" kern="1200" dirty="0" err="1">
              <a:latin typeface="Arial Black" panose="020B0A04020102020204" pitchFamily="34" charset="0"/>
            </a:rPr>
            <a:t>освітньо</a:t>
          </a:r>
          <a:r>
            <a:rPr lang="uk-UA" sz="1000" kern="1200" dirty="0">
              <a:latin typeface="Arial Black" panose="020B0A04020102020204" pitchFamily="34" charset="0"/>
            </a:rPr>
            <a:t>-виховних матеріалів з використанням символіки Заповідника та розповсюдження соціальної реклами</a:t>
          </a:r>
        </a:p>
      </dsp:txBody>
      <dsp:txXfrm>
        <a:off x="2784033" y="1157483"/>
        <a:ext cx="1271653" cy="1271704"/>
      </dsp:txXfrm>
    </dsp:sp>
    <dsp:sp modelId="{163BB839-7AEE-4B31-9A76-986848969145}">
      <dsp:nvSpPr>
        <dsp:cNvPr id="0" name=""/>
        <dsp:cNvSpPr/>
      </dsp:nvSpPr>
      <dsp:spPr>
        <a:xfrm rot="2700000">
          <a:off x="495434" y="839259"/>
          <a:ext cx="1907817" cy="1907817"/>
        </a:xfrm>
        <a:prstGeom prst="teardrop">
          <a:avLst>
            <a:gd name="adj" fmla="val 100000"/>
          </a:avLst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85C31B-AA48-4C6C-8BBB-B497C5FDDF20}">
      <dsp:nvSpPr>
        <dsp:cNvPr id="0" name=""/>
        <dsp:cNvSpPr/>
      </dsp:nvSpPr>
      <dsp:spPr>
        <a:xfrm>
          <a:off x="558337" y="903075"/>
          <a:ext cx="1780799" cy="178051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22808"/>
              <a:satOff val="-5368"/>
              <a:lumOff val="14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>
              <a:latin typeface="Arial Black" panose="020B0A04020102020204" pitchFamily="34" charset="0"/>
            </a:rPr>
            <a:t>Інформування населення про діяльність Заповідника</a:t>
          </a:r>
        </a:p>
      </dsp:txBody>
      <dsp:txXfrm>
        <a:off x="812910" y="1157483"/>
        <a:ext cx="1271653" cy="12717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57ECB-38A5-4F0A-89CD-C5050223C414}">
      <dsp:nvSpPr>
        <dsp:cNvPr id="0" name=""/>
        <dsp:cNvSpPr/>
      </dsp:nvSpPr>
      <dsp:spPr>
        <a:xfrm>
          <a:off x="2309025" y="920308"/>
          <a:ext cx="2019990" cy="173954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Організація постійно діючої мобільної фотовиставки</a:t>
          </a:r>
        </a:p>
      </dsp:txBody>
      <dsp:txXfrm>
        <a:off x="2622319" y="1190106"/>
        <a:ext cx="1393402" cy="1199947"/>
      </dsp:txXfrm>
    </dsp:sp>
    <dsp:sp modelId="{2E537A13-50C8-4515-9E87-91DA20E0C2C3}">
      <dsp:nvSpPr>
        <dsp:cNvPr id="0" name=""/>
        <dsp:cNvSpPr/>
      </dsp:nvSpPr>
      <dsp:spPr>
        <a:xfrm>
          <a:off x="2355882" y="1688474"/>
          <a:ext cx="235757" cy="2034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C9550-35CD-4130-A9A1-3638035ECAF2}">
      <dsp:nvSpPr>
        <dsp:cNvPr id="0" name=""/>
        <dsp:cNvSpPr/>
      </dsp:nvSpPr>
      <dsp:spPr>
        <a:xfrm>
          <a:off x="692311" y="5025"/>
          <a:ext cx="2017408" cy="173901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32B37-9BDC-430F-9686-064B378EF70D}">
      <dsp:nvSpPr>
        <dsp:cNvPr id="0" name=""/>
        <dsp:cNvSpPr/>
      </dsp:nvSpPr>
      <dsp:spPr>
        <a:xfrm>
          <a:off x="2005381" y="1498294"/>
          <a:ext cx="235757" cy="2034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ED79F-079B-433D-8B06-86BD0E8EE9E7}">
      <dsp:nvSpPr>
        <dsp:cNvPr id="0" name=""/>
        <dsp:cNvSpPr/>
      </dsp:nvSpPr>
      <dsp:spPr>
        <a:xfrm>
          <a:off x="0" y="828558"/>
          <a:ext cx="8128000" cy="1787175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Формування загальної інформаційної політики ЧРЕБЗ, позитивного іміджу та </a:t>
          </a:r>
          <a:r>
            <a:rPr lang="uk-UA" sz="3200" kern="1200" dirty="0" err="1"/>
            <a:t>впізнаваності</a:t>
          </a:r>
          <a:r>
            <a:rPr lang="uk-UA" sz="3200" kern="1200" dirty="0"/>
            <a:t> в інформаційному полі</a:t>
          </a:r>
        </a:p>
      </dsp:txBody>
      <dsp:txXfrm>
        <a:off x="87243" y="915801"/>
        <a:ext cx="7953514" cy="1612689"/>
      </dsp:txXfrm>
    </dsp:sp>
    <dsp:sp modelId="{289F173C-737B-4227-B2BB-E1504C93BFB0}">
      <dsp:nvSpPr>
        <dsp:cNvPr id="0" name=""/>
        <dsp:cNvSpPr/>
      </dsp:nvSpPr>
      <dsp:spPr>
        <a:xfrm>
          <a:off x="0" y="2804541"/>
          <a:ext cx="8128000" cy="1787175"/>
        </a:xfrm>
        <a:prstGeom prst="round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Еколого-просвітницька робота для різних цільових аудиторій</a:t>
          </a:r>
        </a:p>
      </dsp:txBody>
      <dsp:txXfrm>
        <a:off x="87243" y="2891784"/>
        <a:ext cx="7953514" cy="16126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FDFDF-C319-4830-96D4-C62D2D0E9C47}">
      <dsp:nvSpPr>
        <dsp:cNvPr id="0" name=""/>
        <dsp:cNvSpPr/>
      </dsp:nvSpPr>
      <dsp:spPr>
        <a:xfrm>
          <a:off x="1705" y="1552481"/>
          <a:ext cx="2261052" cy="2261052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>
              <a:latin typeface="Arial Black" panose="020B0A04020102020204" pitchFamily="34" charset="0"/>
            </a:rPr>
            <a:t>Сектор еколого-просвітницької роботи</a:t>
          </a:r>
          <a:endParaRPr lang="uk-UA" sz="1400" kern="1200" dirty="0">
            <a:latin typeface="Arial Black" panose="020B0A04020102020204" pitchFamily="34" charset="0"/>
          </a:endParaRPr>
        </a:p>
      </dsp:txBody>
      <dsp:txXfrm>
        <a:off x="332828" y="1883604"/>
        <a:ext cx="1598806" cy="1598806"/>
      </dsp:txXfrm>
    </dsp:sp>
    <dsp:sp modelId="{18B3F2B7-F1F0-43A3-86C3-71BBA3A50478}">
      <dsp:nvSpPr>
        <dsp:cNvPr id="0" name=""/>
        <dsp:cNvSpPr/>
      </dsp:nvSpPr>
      <dsp:spPr>
        <a:xfrm>
          <a:off x="2446355" y="2027302"/>
          <a:ext cx="1311410" cy="1311410"/>
        </a:xfrm>
        <a:prstGeom prst="mathPlus">
          <a:avLst/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100" kern="1200"/>
        </a:p>
      </dsp:txBody>
      <dsp:txXfrm>
        <a:off x="2620182" y="2528785"/>
        <a:ext cx="963756" cy="308444"/>
      </dsp:txXfrm>
    </dsp:sp>
    <dsp:sp modelId="{7A8F085A-AA3B-4ED9-AF30-F1AFC24B4063}">
      <dsp:nvSpPr>
        <dsp:cNvPr id="0" name=""/>
        <dsp:cNvSpPr/>
      </dsp:nvSpPr>
      <dsp:spPr>
        <a:xfrm>
          <a:off x="3941362" y="1552481"/>
          <a:ext cx="2261052" cy="2261052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>
              <a:latin typeface="Arial Black" panose="020B0A04020102020204" pitchFamily="34" charset="0"/>
            </a:rPr>
            <a:t>Сектор проектів, зав’язків з громадськістю та ЗМІ  </a:t>
          </a:r>
          <a:endParaRPr lang="uk-UA" sz="1400" kern="1200" dirty="0">
            <a:latin typeface="Arial Black" panose="020B0A04020102020204" pitchFamily="34" charset="0"/>
          </a:endParaRPr>
        </a:p>
      </dsp:txBody>
      <dsp:txXfrm>
        <a:off x="4272485" y="1883604"/>
        <a:ext cx="1598806" cy="1598806"/>
      </dsp:txXfrm>
    </dsp:sp>
    <dsp:sp modelId="{82E9F9DE-DC07-474C-8308-BCF6761FFA32}">
      <dsp:nvSpPr>
        <dsp:cNvPr id="0" name=""/>
        <dsp:cNvSpPr/>
      </dsp:nvSpPr>
      <dsp:spPr>
        <a:xfrm>
          <a:off x="6386012" y="2027302"/>
          <a:ext cx="1311410" cy="1311410"/>
        </a:xfrm>
        <a:prstGeom prst="mathEqual">
          <a:avLst/>
        </a:prstGeom>
        <a:solidFill>
          <a:schemeClr val="accent6">
            <a:shade val="90000"/>
            <a:hueOff val="379870"/>
            <a:satOff val="-15173"/>
            <a:lumOff val="35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100" kern="1200"/>
        </a:p>
      </dsp:txBody>
      <dsp:txXfrm>
        <a:off x="6559839" y="2297452"/>
        <a:ext cx="963756" cy="771110"/>
      </dsp:txXfrm>
    </dsp:sp>
    <dsp:sp modelId="{AC0C21AB-1DA9-4697-9F5E-71B5222E878E}">
      <dsp:nvSpPr>
        <dsp:cNvPr id="0" name=""/>
        <dsp:cNvSpPr/>
      </dsp:nvSpPr>
      <dsp:spPr>
        <a:xfrm>
          <a:off x="7881020" y="1552481"/>
          <a:ext cx="2261052" cy="2261052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>
              <a:latin typeface="Arial Black" panose="020B0A04020102020204" pitchFamily="34" charset="0"/>
            </a:rPr>
            <a:t>Відділ інформаційно-просвітницької роботи</a:t>
          </a:r>
          <a:endParaRPr lang="uk-UA" sz="1400" b="1" kern="1200" dirty="0">
            <a:latin typeface="Arial Black" panose="020B0A04020102020204" pitchFamily="34" charset="0"/>
          </a:endParaRPr>
        </a:p>
      </dsp:txBody>
      <dsp:txXfrm>
        <a:off x="8212143" y="1883604"/>
        <a:ext cx="1598806" cy="1598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7A587-2B65-4609-9E87-E7C93131E829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C284F-962F-49F2-B166-A898B031D3C1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100" kern="1200" dirty="0"/>
            <a:t>Діти </a:t>
          </a:r>
        </a:p>
      </dsp:txBody>
      <dsp:txXfrm>
        <a:off x="465483" y="89476"/>
        <a:ext cx="5571434" cy="1092154"/>
      </dsp:txXfrm>
    </dsp:sp>
    <dsp:sp modelId="{93AC7F2E-9AC5-4076-8A42-8B0D1E132DE2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65D8E-AA87-4F46-A27B-D6DE0641FE8E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100" kern="1200" dirty="0"/>
            <a:t>Студенти</a:t>
          </a:r>
        </a:p>
      </dsp:txBody>
      <dsp:txXfrm>
        <a:off x="465483" y="1949236"/>
        <a:ext cx="5571434" cy="1092154"/>
      </dsp:txXfrm>
    </dsp:sp>
    <dsp:sp modelId="{3CB57807-93FB-4BF4-9945-73EFA7F3BF65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C5595-D691-4955-9AD6-78968ADBAAF5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100" kern="1200" dirty="0"/>
            <a:t>Доросле населення</a:t>
          </a:r>
        </a:p>
      </dsp:txBody>
      <dsp:txXfrm>
        <a:off x="465483" y="3808996"/>
        <a:ext cx="5571434" cy="1092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4CA6-8AED-4907-ACE7-62FCF765FE1C}">
      <dsp:nvSpPr>
        <dsp:cNvPr id="0" name=""/>
        <dsp:cNvSpPr/>
      </dsp:nvSpPr>
      <dsp:spPr>
        <a:xfrm>
          <a:off x="1230368" y="0"/>
          <a:ext cx="2706687" cy="1624012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Мережа інтернет</a:t>
          </a:r>
        </a:p>
      </dsp:txBody>
      <dsp:txXfrm>
        <a:off x="1230368" y="0"/>
        <a:ext cx="2706687" cy="1624012"/>
      </dsp:txXfrm>
    </dsp:sp>
    <dsp:sp modelId="{EF034632-B802-4ECD-BABE-7E601B1115E8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Освітні  заклади</a:t>
          </a:r>
        </a:p>
      </dsp:txBody>
      <dsp:txXfrm>
        <a:off x="4199334" y="2645"/>
        <a:ext cx="2706687" cy="1624012"/>
      </dsp:txXfrm>
    </dsp:sp>
    <dsp:sp modelId="{29C98206-6E9F-4FC4-A4AE-8048B73F56F5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Інформаційний центр «Екологічний простір»</a:t>
          </a:r>
        </a:p>
      </dsp:txBody>
      <dsp:txXfrm>
        <a:off x="1221978" y="1897327"/>
        <a:ext cx="2706687" cy="1624012"/>
      </dsp:txXfrm>
    </dsp:sp>
    <dsp:sp modelId="{E6F06742-DFEC-4A6C-8EA7-581740AF9076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Прилеглі територіальні громади</a:t>
          </a:r>
        </a:p>
      </dsp:txBody>
      <dsp:txXfrm>
        <a:off x="4199334" y="1897327"/>
        <a:ext cx="2706687" cy="1624012"/>
      </dsp:txXfrm>
    </dsp:sp>
    <dsp:sp modelId="{3384D0E0-53A5-4234-AAB8-319410B3B4A6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Територія ЧРЕБЗ</a:t>
          </a:r>
        </a:p>
      </dsp:txBody>
      <dsp:txXfrm>
        <a:off x="1221978" y="3792008"/>
        <a:ext cx="2706687" cy="1624012"/>
      </dsp:txXfrm>
    </dsp:sp>
    <dsp:sp modelId="{8E9224DE-7722-4A3B-B002-B4F7A87DAA31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Інше</a:t>
          </a:r>
        </a:p>
      </dsp:txBody>
      <dsp:txXfrm>
        <a:off x="4199334" y="3792008"/>
        <a:ext cx="2706687" cy="1624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F3ACE-C72C-4E9D-9B90-982A61F936BF}">
      <dsp:nvSpPr>
        <dsp:cNvPr id="0" name=""/>
        <dsp:cNvSpPr/>
      </dsp:nvSpPr>
      <dsp:spPr>
        <a:xfrm>
          <a:off x="3031605" y="1096249"/>
          <a:ext cx="2406164" cy="207210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Залучення інвесторів для відновлення інфраструктури та матеріально-технічної бази Заповідника </a:t>
          </a:r>
        </a:p>
      </dsp:txBody>
      <dsp:txXfrm>
        <a:off x="3404794" y="1417626"/>
        <a:ext cx="1659786" cy="1429348"/>
      </dsp:txXfrm>
    </dsp:sp>
    <dsp:sp modelId="{EBA8C260-1320-4518-B677-D111D29DEA98}">
      <dsp:nvSpPr>
        <dsp:cNvPr id="0" name=""/>
        <dsp:cNvSpPr/>
      </dsp:nvSpPr>
      <dsp:spPr>
        <a:xfrm>
          <a:off x="3087420" y="2011269"/>
          <a:ext cx="280829" cy="2423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E8503-96B8-4F95-959A-9B0DFF86F5E1}">
      <dsp:nvSpPr>
        <dsp:cNvPr id="0" name=""/>
        <dsp:cNvSpPr/>
      </dsp:nvSpPr>
      <dsp:spPr>
        <a:xfrm>
          <a:off x="1042949" y="0"/>
          <a:ext cx="2403088" cy="207146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7C63A-7F1A-497D-B563-A3CE9DA832F3}">
      <dsp:nvSpPr>
        <dsp:cNvPr id="0" name=""/>
        <dsp:cNvSpPr/>
      </dsp:nvSpPr>
      <dsp:spPr>
        <a:xfrm>
          <a:off x="2669912" y="1784732"/>
          <a:ext cx="280829" cy="2423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9B7F5-422C-4E53-B4D0-810D3EF8C578}">
      <dsp:nvSpPr>
        <dsp:cNvPr id="0" name=""/>
        <dsp:cNvSpPr/>
      </dsp:nvSpPr>
      <dsp:spPr>
        <a:xfrm>
          <a:off x="2176998" y="1046420"/>
          <a:ext cx="2296793" cy="197791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Обладнання інтерактивної кімнати для проведення віртуальної екскурсії</a:t>
          </a:r>
        </a:p>
      </dsp:txBody>
      <dsp:txXfrm>
        <a:off x="2533224" y="1353189"/>
        <a:ext cx="1584341" cy="1364377"/>
      </dsp:txXfrm>
    </dsp:sp>
    <dsp:sp modelId="{7C7EF642-B5DB-4BE4-A82D-5BB3F978EEA1}">
      <dsp:nvSpPr>
        <dsp:cNvPr id="0" name=""/>
        <dsp:cNvSpPr/>
      </dsp:nvSpPr>
      <dsp:spPr>
        <a:xfrm>
          <a:off x="2230276" y="1919848"/>
          <a:ext cx="268064" cy="2313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9211A-BFBB-48FF-9807-2121B951069B}">
      <dsp:nvSpPr>
        <dsp:cNvPr id="0" name=""/>
        <dsp:cNvSpPr/>
      </dsp:nvSpPr>
      <dsp:spPr>
        <a:xfrm>
          <a:off x="365237" y="0"/>
          <a:ext cx="2293856" cy="197731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6C818-D97F-470C-90E3-A8D230E23AFC}">
      <dsp:nvSpPr>
        <dsp:cNvPr id="0" name=""/>
        <dsp:cNvSpPr/>
      </dsp:nvSpPr>
      <dsp:spPr>
        <a:xfrm>
          <a:off x="1831745" y="1703608"/>
          <a:ext cx="268064" cy="2313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1B4FE-5E7E-43EB-B9B0-B16BB318D8F4}">
      <dsp:nvSpPr>
        <dsp:cNvPr id="0" name=""/>
        <dsp:cNvSpPr/>
      </dsp:nvSpPr>
      <dsp:spPr>
        <a:xfrm>
          <a:off x="2285010" y="1046420"/>
          <a:ext cx="2296793" cy="197791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Будівництво сучасного візит-центру</a:t>
          </a:r>
        </a:p>
      </dsp:txBody>
      <dsp:txXfrm>
        <a:off x="2641236" y="1353189"/>
        <a:ext cx="1584341" cy="1364377"/>
      </dsp:txXfrm>
    </dsp:sp>
    <dsp:sp modelId="{5D9935F7-9701-4B35-ABFF-6ECE57F05D23}">
      <dsp:nvSpPr>
        <dsp:cNvPr id="0" name=""/>
        <dsp:cNvSpPr/>
      </dsp:nvSpPr>
      <dsp:spPr>
        <a:xfrm>
          <a:off x="2338288" y="1919848"/>
          <a:ext cx="268064" cy="2313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10CDC-4125-47D0-905B-BAB099C7C1E5}">
      <dsp:nvSpPr>
        <dsp:cNvPr id="0" name=""/>
        <dsp:cNvSpPr/>
      </dsp:nvSpPr>
      <dsp:spPr>
        <a:xfrm>
          <a:off x="406796" y="0"/>
          <a:ext cx="2293856" cy="197731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1BF6D-C678-47F8-9902-B8D14126F5C2}">
      <dsp:nvSpPr>
        <dsp:cNvPr id="0" name=""/>
        <dsp:cNvSpPr/>
      </dsp:nvSpPr>
      <dsp:spPr>
        <a:xfrm>
          <a:off x="1939757" y="1703608"/>
          <a:ext cx="268064" cy="2313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35D5-8BB8-4EBA-AA2A-A5E7C51252AF}">
      <dsp:nvSpPr>
        <dsp:cNvPr id="0" name=""/>
        <dsp:cNvSpPr/>
      </dsp:nvSpPr>
      <dsp:spPr>
        <a:xfrm>
          <a:off x="3358274" y="955183"/>
          <a:ext cx="2096538" cy="180546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 err="1"/>
            <a:t>Розробка</a:t>
          </a:r>
          <a:r>
            <a:rPr lang="ru-RU" sz="1500" kern="1200" dirty="0"/>
            <a:t> </a:t>
          </a:r>
          <a:r>
            <a:rPr lang="ru-RU" sz="1500" kern="1200" dirty="0" err="1"/>
            <a:t>нових</a:t>
          </a:r>
          <a:r>
            <a:rPr lang="ru-RU" sz="1500" kern="1200" dirty="0"/>
            <a:t> форм </a:t>
          </a:r>
          <a:r>
            <a:rPr lang="ru-RU" sz="1500" kern="1200" dirty="0" err="1"/>
            <a:t>еколого-освітньої</a:t>
          </a:r>
          <a:r>
            <a:rPr lang="ru-RU" sz="1500" kern="1200" dirty="0"/>
            <a:t> </a:t>
          </a:r>
          <a:r>
            <a:rPr lang="ru-RU" sz="1500" kern="1200" dirty="0" err="1"/>
            <a:t>роботи</a:t>
          </a:r>
          <a:r>
            <a:rPr lang="ru-RU" sz="1500" kern="1200" dirty="0"/>
            <a:t> на </a:t>
          </a:r>
          <a:r>
            <a:rPr lang="ru-RU" sz="1500" kern="1200" dirty="0" err="1"/>
            <a:t>території</a:t>
          </a:r>
          <a:r>
            <a:rPr lang="ru-RU" sz="1500" kern="1200" dirty="0"/>
            <a:t> </a:t>
          </a:r>
          <a:r>
            <a:rPr lang="ru-RU" sz="1500" kern="1200" dirty="0" err="1"/>
            <a:t>Заповідника</a:t>
          </a:r>
          <a:endParaRPr lang="uk-UA" sz="1500" kern="1200" dirty="0"/>
        </a:p>
      </dsp:txBody>
      <dsp:txXfrm>
        <a:off x="3683441" y="1235205"/>
        <a:ext cx="1446204" cy="1245419"/>
      </dsp:txXfrm>
    </dsp:sp>
    <dsp:sp modelId="{BD5A5626-65D6-410B-8072-2160D043F758}">
      <dsp:nvSpPr>
        <dsp:cNvPr id="0" name=""/>
        <dsp:cNvSpPr/>
      </dsp:nvSpPr>
      <dsp:spPr>
        <a:xfrm>
          <a:off x="3406906" y="1752458"/>
          <a:ext cx="244691" cy="2111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A0B9-3D72-4861-9079-75682676B9C0}">
      <dsp:nvSpPr>
        <dsp:cNvPr id="0" name=""/>
        <dsp:cNvSpPr/>
      </dsp:nvSpPr>
      <dsp:spPr>
        <a:xfrm>
          <a:off x="1621017" y="0"/>
          <a:ext cx="2093857" cy="180491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EE130-87BB-409B-B7A3-22CBFDC178CB}">
      <dsp:nvSpPr>
        <dsp:cNvPr id="0" name=""/>
        <dsp:cNvSpPr/>
      </dsp:nvSpPr>
      <dsp:spPr>
        <a:xfrm>
          <a:off x="3043123" y="1555072"/>
          <a:ext cx="244691" cy="2111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6BBD-1EC2-2F4E-A807-3F910D35B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3BB49-3A0C-6548-8566-8E9F92F1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C53E1-27B1-1D4F-9E3C-3FAD7569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A5378-335C-7C4F-86E6-6604DFFC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B4B5F-F63B-774B-B0A9-D2FE47A6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A98F5-D14E-0047-8096-6E5A158F7B1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640C8-63F3-0843-B82A-F324EE094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00"/>
          <a:stretch/>
        </p:blipFill>
        <p:spPr>
          <a:xfrm>
            <a:off x="3047998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CE5-C82A-6643-8B78-80C93738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BFCF9-4571-3442-A973-B7EDA5B29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553A7-BFD8-E944-BE34-F5B743DE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BCD05-2A80-6E40-A5CF-77AA92541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E1807-F543-D14D-ACBE-106B32BE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7872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69FC2-6A4E-7549-BEFF-56A6F3593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1FE4E-BCF9-0143-860F-B8DF0B4C5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0118-DA0A-5443-8087-1178CDD2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39BB-7A45-E942-92F5-D3FFD380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C559-01C3-DF41-BB5D-DB3A48B1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841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57F2-B52B-9F45-86CB-7A20C377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78C2A-4266-7E4A-86AD-231BDFC05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B10B9-DA45-6D4A-822D-0DD58371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2BABF-A580-4E4C-A0B2-DC7C5B8C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EBC5-CE5A-B14A-9A76-3F375B32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8432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89EC-226C-1F40-9BA8-3AAB49E2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738F2-D14D-D441-9256-FBA332D24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EEC25-FABC-9947-91C1-587F872A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02F6A-0DE8-9347-91EB-BEF97585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64EF0-EEDC-4345-8AFA-5CA60606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2106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DA0F-1F99-1947-9702-ACF29F85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5EBD8-2989-8F4B-BF28-DBC74F08E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EB7C1-DE77-734F-9E91-20E71726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6392D-F50C-1B4E-BAD9-C66B42E2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BDB01-B34D-7B42-9629-E4305CC6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81A37-7A1D-E549-B57E-61F46505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6608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CC52-34E4-AD4E-92CD-CABBDECF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2FA1-1800-CE4B-9591-4C439124A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800CA-9637-374D-9F4A-37960DA03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47CD0-13EC-3B4D-B83A-D2692048C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A6D04-4885-DF46-8AA1-98C4A42B7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F50BD-5434-8048-84D0-F6BBEA38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CA4AE-AC94-0949-8FD7-4B16887E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AD23F-D6A2-0C4A-AA67-3C91BBF5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54960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2112-3973-B34D-97CE-8FED3985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85E2A-2D5B-0547-BDF0-EEEBD1FC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395C3-5064-304A-B1CE-6ECE5EDB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61143-56C4-504A-BEE1-A5CAA3B7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6886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1CD6D-3210-A149-9CE5-18587723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DA5CB-0A91-2C45-95B0-77A07EAC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82BA-B17D-7B49-8A10-B1A252E5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0568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EF8C-35A6-1E4F-BB14-06E602AFB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C6E07-3250-4E4E-ACC8-C8ADF8AE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1D222-0403-6A4E-8189-343866933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484C3-F3B7-DB4A-BC46-0AE653C2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B4A4F-1508-5749-BB75-2978394D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2CFF4-19B4-EC46-9832-D80169DD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81474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C316-5CEF-1941-B524-4CDAE9B3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4613F-C2FA-7844-B543-587CE43A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22857-219C-0D40-8455-5E65DB169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1B048-2BE4-724D-9D2F-F95E8AC9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EAB0E-AD43-C640-8C07-3D1D2C4D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6214D-3BF8-154F-A626-38F87A64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54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6EBFE-EA0A-4944-BFA9-CB413BD1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D6A52-E80F-9944-9E1A-300D8C2C6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0F70D-30A4-D242-BCBD-EF48496B2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9B22-E9E4-494A-8E5B-F7F0DA700916}" type="datetimeFigureOut">
              <a:rPr lang="en-UA" smtClean="0"/>
              <a:t>10/31/2024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DB7DA-E984-2247-80D6-89F2F7504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85398-EC45-E342-9F15-E962E8679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40B8D-37C4-5F41-A237-4DF07816A17A}" type="slidenum">
              <a:rPr lang="en-UA" smtClean="0"/>
              <a:t>‹№›</a:t>
            </a:fld>
            <a:endParaRPr lang="en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DCCEC-410E-444A-8495-06384D7F335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73FFD-596B-DD47-AF2F-10BEE10DF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66250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291D-FCAE-A241-BEA4-59D0E6A72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983" y="3707933"/>
            <a:ext cx="4492688" cy="133162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Еколого-просвітницька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ЧРЕБЗ</a:t>
            </a:r>
            <a:endParaRPr lang="en-UA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52A4A2-04AA-C42E-5D2F-15378352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76" y="2276771"/>
            <a:ext cx="972488" cy="9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Інформаційний центр </a:t>
            </a:r>
            <a:br>
              <a:rPr lang="uk-UA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«Екологічний простір»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1362125" y="1212867"/>
            <a:ext cx="6092825" cy="15970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Фотовиставки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Онлайн-екскурсії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Круглі столи та конференції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Майстер-класи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5A631-A7DE-D303-20FB-98DA8890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423" y="75500"/>
            <a:ext cx="3113581" cy="4173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CB2DE-9AB0-942A-7789-6E3B23F1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19" y="3582397"/>
            <a:ext cx="2415832" cy="3239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E27E1-75A9-C033-675D-EACBD66BB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160" y="1140904"/>
            <a:ext cx="3226964" cy="24202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A9C7F-A271-267F-F3C9-D06FE775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742" y="4291942"/>
            <a:ext cx="3308262" cy="24811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62FF16-CD6B-FF5D-84A5-DDA8F6EDA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36" y="2713775"/>
            <a:ext cx="2901350" cy="2668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C0C392-C862-2FAE-42DA-549210B0A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252" y="3867631"/>
            <a:ext cx="3128072" cy="26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4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Прилеглі територіальні громади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1479571" y="1279061"/>
            <a:ext cx="6092825" cy="2156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Круглі столи з представниками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Зустрічі з місцевим населенням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Інформування щодо пожежонебезпечного періоду, радіаційної обстановки, особливостей правового режиму території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в рамках реалізації спільних проектів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Опитування та анкетування</a:t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41DD7E-B552-14D7-FED2-6E7D2057C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6" y="3429000"/>
            <a:ext cx="3227778" cy="22458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89228C-7C15-F93F-80B0-D757F629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137" y="4160939"/>
            <a:ext cx="3450672" cy="2588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646D5-90DB-ED58-CDC9-34632BFA5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25" y="4551945"/>
            <a:ext cx="3992695" cy="2245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279D9D-5904-FB5E-08DB-7469D381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90828" y="397432"/>
            <a:ext cx="2642532" cy="19818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A50524-EE50-DFBF-1177-A90876BCE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363" y="4380913"/>
            <a:ext cx="2652112" cy="19890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81508-BC09-794F-8F8C-3F8746548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071" y="2511823"/>
            <a:ext cx="2994520" cy="22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7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Територія ЧРЕБЗ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1429237" y="1197823"/>
            <a:ext cx="6092825" cy="24204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яснювальна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робота з працівниками зони відчуження, відвідувачами, 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самоселами</a:t>
            </a:r>
            <a:endParaRPr lang="uk-UA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Інформування щодо пожежонебезпечного періоду, радіаційної обстановки, особливостей правового режиму території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Виїзні семінари для освітян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Студентські польові практики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Екскурсії по маршрутам</a:t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99C01-024C-B22A-513F-C959A6E3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8" y="3548544"/>
            <a:ext cx="3411522" cy="2558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2FEB8-FEC2-30EF-0C31-DE1D75D7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300" y="2155561"/>
            <a:ext cx="3345841" cy="2509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590DCA-327F-4CED-DFF0-0052AFD41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769" y="64539"/>
            <a:ext cx="3717372" cy="20910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9A66E-0D05-B74B-79B0-8BFA5F4CD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863" y="3668202"/>
            <a:ext cx="2321654" cy="30955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5B8864-C964-A91F-965A-E8883EBBD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800" y="4302628"/>
            <a:ext cx="4461412" cy="245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Інше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690185" y="1115229"/>
            <a:ext cx="6092825" cy="27092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Профорієнтаційні заходи на базі Центрів зайнятості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з НБУ щодо виготовлення серії ювілейних монет ЧРЕБЗ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Фотовиставки на базі Будинків культури, місцевих краєзнавчих музеїв, бібліотек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Акції «Подаруй книгу»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місцевих фестивалях та 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етно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-святах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Волонтерство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Реалізація міжнародних та вітчизняних екологічних проектів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8CCFD-1D7A-73F5-91E2-C25752F0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7" y="4707614"/>
            <a:ext cx="3822906" cy="2150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2F09F7-7C82-5592-C4B3-F2335A39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63" y="45445"/>
            <a:ext cx="3232557" cy="2424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795971-10D4-18C0-F7BF-D2A5D2363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182" y="3263318"/>
            <a:ext cx="2431007" cy="33538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54A73A-8515-4B62-722B-761EFECB7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169" y="71495"/>
            <a:ext cx="2385004" cy="178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8BDC72-D4CC-E0A6-BF44-77E1D7E83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870" y="3689336"/>
            <a:ext cx="2322877" cy="30971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FD8EFF-9C5E-3F07-4F19-C31064D8B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850" y="4214023"/>
            <a:ext cx="3127759" cy="2345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25D2483-8CD5-18C5-42AD-17354ED42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834" y="1580717"/>
            <a:ext cx="1268064" cy="20322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32F7AE-0CB3-C5F7-22DC-C300D7C97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6957" y="1977187"/>
            <a:ext cx="2349040" cy="15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7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92FDB-0AC5-4374-8A94-7C669BE7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989" y="-39546"/>
            <a:ext cx="10515600" cy="1325563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Перспективи розвитку інформаційно-просвітницької роботи: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444FC013-4C7F-4700-AFF7-1083B7D1A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481936"/>
              </p:ext>
            </p:extLst>
          </p:nvPr>
        </p:nvGraphicFramePr>
        <p:xfrm>
          <a:off x="-1032792" y="1524000"/>
          <a:ext cx="648072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F9135FF9-7C9A-47BB-984A-167DE6801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566090"/>
              </p:ext>
            </p:extLst>
          </p:nvPr>
        </p:nvGraphicFramePr>
        <p:xfrm>
          <a:off x="3719736" y="1676757"/>
          <a:ext cx="475252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E24A26E5-9FB3-40DC-96D5-5215FE464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224848"/>
              </p:ext>
            </p:extLst>
          </p:nvPr>
        </p:nvGraphicFramePr>
        <p:xfrm>
          <a:off x="7536160" y="3715544"/>
          <a:ext cx="496855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2CA05EDE-7DD3-4F86-A7B1-789459307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416412"/>
              </p:ext>
            </p:extLst>
          </p:nvPr>
        </p:nvGraphicFramePr>
        <p:xfrm>
          <a:off x="2495600" y="4003220"/>
          <a:ext cx="7080332" cy="2760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FA81247F-873E-462E-87D5-41B35C0B7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974900"/>
              </p:ext>
            </p:extLst>
          </p:nvPr>
        </p:nvGraphicFramePr>
        <p:xfrm>
          <a:off x="7531933" y="1811675"/>
          <a:ext cx="4968552" cy="2659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38634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291D-FCAE-A241-BEA4-59D0E6A72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0" y="2665602"/>
            <a:ext cx="4764903" cy="133162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A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52A4A2-04AA-C42E-5D2F-15378352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24" y="1032756"/>
            <a:ext cx="1090229" cy="1096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1F357-A518-3C72-F1E7-8619ABC50579}"/>
              </a:ext>
            </a:extLst>
          </p:cNvPr>
          <p:cNvSpPr txBox="1"/>
          <p:nvPr/>
        </p:nvSpPr>
        <p:spPr>
          <a:xfrm>
            <a:off x="377527" y="4030780"/>
            <a:ext cx="42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Ми у ФБ: </a:t>
            </a:r>
            <a:r>
              <a:rPr lang="en-US" dirty="0"/>
              <a:t>zapovidnyk2018</a:t>
            </a:r>
            <a:endParaRPr lang="uk-UA" dirty="0"/>
          </a:p>
          <a:p>
            <a:r>
              <a:rPr lang="uk-UA" b="1" dirty="0"/>
              <a:t>Ми в </a:t>
            </a:r>
            <a:r>
              <a:rPr lang="uk-UA" b="1" dirty="0" err="1"/>
              <a:t>Інстаграм</a:t>
            </a:r>
            <a:r>
              <a:rPr lang="uk-UA" b="1" dirty="0"/>
              <a:t>: </a:t>
            </a:r>
            <a:r>
              <a:rPr lang="en-US" dirty="0" err="1"/>
              <a:t>chornobyl_reserve</a:t>
            </a:r>
            <a:endParaRPr lang="uk-UA" dirty="0"/>
          </a:p>
          <a:p>
            <a:r>
              <a:rPr lang="uk-UA" b="1" dirty="0"/>
              <a:t>Наш офіційний сайт:</a:t>
            </a:r>
            <a:r>
              <a:rPr lang="uk-UA" dirty="0"/>
              <a:t> </a:t>
            </a:r>
            <a:r>
              <a:rPr lang="en-US" dirty="0"/>
              <a:t>zapovidnyk.org.ua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D8896-AA56-21D6-D68A-3AC4475522EE}"/>
              </a:ext>
            </a:extLst>
          </p:cNvPr>
          <p:cNvSpPr txBox="1"/>
          <p:nvPr/>
        </p:nvSpPr>
        <p:spPr>
          <a:xfrm>
            <a:off x="377527" y="5249508"/>
            <a:ext cx="381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Прибора</a:t>
            </a:r>
            <a:r>
              <a:rPr lang="uk-UA" b="1" dirty="0"/>
              <a:t> Тетяна – 068 968 36 30</a:t>
            </a:r>
          </a:p>
        </p:txBody>
      </p:sp>
    </p:spTree>
    <p:extLst>
      <p:ext uri="{BB962C8B-B14F-4D97-AF65-F5344CB8AC3E}">
        <p14:creationId xmlns:p14="http://schemas.microsoft.com/office/powerpoint/2010/main" val="75337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6"/>
            <a:ext cx="8859982" cy="67396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Загальна інформація про ЧРЕБЗ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EE162-240E-FA96-E9EA-42C1102F9951}"/>
              </a:ext>
            </a:extLst>
          </p:cNvPr>
          <p:cNvSpPr txBox="1"/>
          <p:nvPr/>
        </p:nvSpPr>
        <p:spPr>
          <a:xfrm>
            <a:off x="1827055" y="1228268"/>
            <a:ext cx="8961187" cy="57754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Біосферний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заповідник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категорія МСОП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Створений:</a:t>
            </a:r>
            <a:r>
              <a:rPr lang="uk-UA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26 квітня 2016 року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227 тис. га (близько 2000 км)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441 км, в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. 154 -  прикордонна територія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Рослинний світ: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понад 1200 видів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вищих судинних, 61 вид занесений до ЧКУ та МСОП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Тваринний світ: 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понад 300 видів , 66 видів занесені до ЧКУ та МСОП</a:t>
            </a: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історичних пам’яток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Штат:</a:t>
            </a:r>
            <a:r>
              <a:rPr lang="uk-UA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97 осіб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Інфраструктура: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центральний офіс (м. Іванків), представництва (м. Київ, Чорнобиль), наукова лабораторія (Чорнобиль), опорні пункти (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Оташів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Рагівка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Чорнобиль)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Заповідника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представлена 13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відділами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7 секторами та 2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лабораторіями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Технічне оснащення:</a:t>
            </a:r>
            <a:r>
              <a:rPr lang="uk-UA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автотранспорт, водний транспорт,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снігоходи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спецтехніка, БПЛА.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985E85E-B6D3-D1AD-55F3-AC881B61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8181" r="5089" b="15788"/>
          <a:stretch/>
        </p:blipFill>
        <p:spPr>
          <a:xfrm>
            <a:off x="3486875" y="4276354"/>
            <a:ext cx="4795857" cy="27067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4349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Мета інформаційно-просвітницької роботи ЧРЕБЗ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Місце для вмісту 2" descr="Круговий процес, у якому 3 кроки розташовано зліва направо в напрямку мети">
            <a:extLst>
              <a:ext uri="{FF2B5EF4-FFF2-40B4-BE49-F238E27FC236}">
                <a16:creationId xmlns:a16="http://schemas.microsoft.com/office/drawing/2014/main" id="{8B7B37D3-DC2C-1095-75E9-342514BF2E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460596"/>
              </p:ext>
            </p:extLst>
          </p:nvPr>
        </p:nvGraphicFramePr>
        <p:xfrm>
          <a:off x="-167109" y="2020306"/>
          <a:ext cx="12359109" cy="358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5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Основні напрями роботи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2410749" y="1283566"/>
            <a:ext cx="6092825" cy="5431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CC5D273-171B-01F9-8684-A1FB01735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542368"/>
              </p:ext>
            </p:extLst>
          </p:nvPr>
        </p:nvGraphicFramePr>
        <p:xfrm>
          <a:off x="2410749" y="11796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5228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6"/>
            <a:ext cx="8859982" cy="67396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Структурні підрозділи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6C976D3-015F-04A8-46C0-2A00C08B5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228206"/>
              </p:ext>
            </p:extLst>
          </p:nvPr>
        </p:nvGraphicFramePr>
        <p:xfrm>
          <a:off x="1139415" y="1051563"/>
          <a:ext cx="10143778" cy="536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178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Цільова аудиторія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446B8E3-44A6-2239-74C0-67C3675D2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392739"/>
              </p:ext>
            </p:extLst>
          </p:nvPr>
        </p:nvGraphicFramePr>
        <p:xfrm>
          <a:off x="2032000" y="11478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0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Основні локації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F1A9B9B-8FAD-162D-4393-E483B52D2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7061253"/>
              </p:ext>
            </p:extLst>
          </p:nvPr>
        </p:nvGraphicFramePr>
        <p:xfrm>
          <a:off x="2032000" y="10132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84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Мережа інтернет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2335248" y="1283566"/>
            <a:ext cx="6092825" cy="2848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Офіційний сайт Заповідника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 мережі: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Facebook, Instagram, Telegram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 розсилки для навчальних закладів, партнерів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лекції,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вебінари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конференції,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ю, конкурси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екскурсії Заповідником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uk-UA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959D34-C748-D992-5A38-EFABC287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38" y="3588578"/>
            <a:ext cx="4012385" cy="30408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7A899F-BFBE-9A29-07FB-AD1904A7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029" y="3579677"/>
            <a:ext cx="3040844" cy="30408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F24BDF-43C3-852E-18AA-90BB5500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7" y="3579677"/>
            <a:ext cx="2752867" cy="30497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9194B-5730-D404-1283-502D8B49E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549" y="228578"/>
            <a:ext cx="3059884" cy="31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Освітні заклади</a:t>
            </a:r>
            <a:endParaRPr lang="en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7DEC612-AF90-2B63-50F7-7DD5831F2451}"/>
              </a:ext>
            </a:extLst>
          </p:cNvPr>
          <p:cNvSpPr/>
          <p:nvPr/>
        </p:nvSpPr>
        <p:spPr>
          <a:xfrm>
            <a:off x="1645669" y="1012606"/>
            <a:ext cx="6092825" cy="35067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Лекції, бесіди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Екологічні акції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Профорієнтаційні зустрічі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Еко-квести, ігри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 конкурси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Сезонні спостереження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Студентські практики та написання наукових робіт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Волонтерські групи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024B5-DB71-457A-06C8-AA8007B8D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7" y="4068758"/>
            <a:ext cx="2549156" cy="17323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3A00B1-D520-C0C2-1EB6-74303A97F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165" y="2907578"/>
            <a:ext cx="2998332" cy="2248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DB5573-61CC-BDAA-BE37-3FCF63CE4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539" y="299275"/>
            <a:ext cx="2393324" cy="2393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9F6FCF-4875-0075-36B5-4294A735C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35" y="4355491"/>
            <a:ext cx="3103928" cy="23279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C74B86-DFA7-D4A6-C3A9-48B4F93E8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664" y="4584265"/>
            <a:ext cx="2712409" cy="20343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F0594A-72B0-2345-43FF-79397B17F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8226" y="71454"/>
            <a:ext cx="2687774" cy="25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24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529</Words>
  <Application>Microsoft Office PowerPoint</Application>
  <PresentationFormat>Широкий екран</PresentationFormat>
  <Paragraphs>118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Office Theme</vt:lpstr>
      <vt:lpstr>Еколого-просвітницька та інформаційна діяльність ЧРЕБЗ</vt:lpstr>
      <vt:lpstr>Загальна інформація про ЧРЕБЗ</vt:lpstr>
      <vt:lpstr>Мета інформаційно-просвітницької роботи ЧРЕБЗ</vt:lpstr>
      <vt:lpstr>Основні напрями роботи</vt:lpstr>
      <vt:lpstr>Структурні підрозділи</vt:lpstr>
      <vt:lpstr>Цільова аудиторія</vt:lpstr>
      <vt:lpstr>Основні локації</vt:lpstr>
      <vt:lpstr>Мережа інтернет</vt:lpstr>
      <vt:lpstr>Освітні заклади</vt:lpstr>
      <vt:lpstr>Інформаційний центр  «Екологічний простір»</vt:lpstr>
      <vt:lpstr>Прилеглі територіальні громади</vt:lpstr>
      <vt:lpstr>Територія ЧРЕБЗ</vt:lpstr>
      <vt:lpstr>Інше</vt:lpstr>
      <vt:lpstr>Перспективи розвитку інформаційно-просвітницької роботи:</vt:lpstr>
      <vt:lpstr>Запрошуємо до співпраці!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47</cp:revision>
  <dcterms:created xsi:type="dcterms:W3CDTF">2022-05-10T13:22:45Z</dcterms:created>
  <dcterms:modified xsi:type="dcterms:W3CDTF">2024-10-31T12:16:31Z</dcterms:modified>
</cp:coreProperties>
</file>