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59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6" d="100"/>
          <a:sy n="86" d="100"/>
        </p:scale>
        <p:origin x="30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8-4195-92E8-2A1F38E9C0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98-4195-92E8-2A1F38E9C0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98-4195-92E8-2A1F38E9C0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69918744"/>
        <c:axId val="669913648"/>
      </c:barChart>
      <c:catAx>
        <c:axId val="66991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69913648"/>
        <c:crosses val="autoZero"/>
        <c:auto val="1"/>
        <c:lblAlgn val="ctr"/>
        <c:lblOffset val="100"/>
        <c:noMultiLvlLbl val="0"/>
      </c:catAx>
      <c:valAx>
        <c:axId val="669913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991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E1E1A-2093-4B8F-A5AF-441C78F7A69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1C7A688C-9A33-4732-B0E5-4339CD0368F1}">
      <dgm:prSet phldrT="[Text]"/>
      <dgm:spPr/>
      <dgm:t>
        <a:bodyPr rtlCol="0"/>
        <a:lstStyle/>
        <a:p>
          <a:pPr rtl="0"/>
          <a:r>
            <a:rPr lang="uk-UA" noProof="0"/>
            <a:t>Назва кроку 1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0E8AAFE7-023D-49DB-81E0-38611EF22BD4}" type="parTrans" cxnId="{6C860BAA-A0DA-47F0-B7EB-8AFDEB00546E}">
      <dgm:prSet/>
      <dgm:spPr/>
      <dgm:t>
        <a:bodyPr rtlCol="0"/>
        <a:lstStyle/>
        <a:p>
          <a:pPr rtl="0"/>
          <a:endParaRPr lang="uk-UA" noProof="0"/>
        </a:p>
      </dgm:t>
    </dgm:pt>
    <dgm:pt modelId="{CE5F2E4C-0A29-435E-80E4-C9A7708E60FD}" type="sibTrans" cxnId="{6C860BAA-A0DA-47F0-B7EB-8AFDEB00546E}">
      <dgm:prSet/>
      <dgm:spPr/>
      <dgm:t>
        <a:bodyPr rtlCol="0"/>
        <a:lstStyle/>
        <a:p>
          <a:pPr rtl="0"/>
          <a:endParaRPr lang="uk-UA" noProof="0"/>
        </a:p>
      </dgm:t>
    </dgm:pt>
    <dgm:pt modelId="{05803AED-30D5-4E84-A5CD-5A02867CB810}">
      <dgm:prSet phldrT="[Text]"/>
      <dgm:spPr/>
      <dgm:t>
        <a:bodyPr rtlCol="0"/>
        <a:lstStyle/>
        <a:p>
          <a:pPr rtl="0"/>
          <a:r>
            <a:rPr lang="uk-UA" noProof="0"/>
            <a:t>Опис завдання</a:t>
          </a:r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BD05708A-0644-4E3E-B3A2-FE0419006DA5}" type="parTrans" cxnId="{A515DD64-AD40-4C20-B878-17697F4608CB}">
      <dgm:prSet/>
      <dgm:spPr/>
      <dgm:t>
        <a:bodyPr rtlCol="0"/>
        <a:lstStyle/>
        <a:p>
          <a:pPr rtl="0"/>
          <a:endParaRPr lang="uk-UA" noProof="0"/>
        </a:p>
      </dgm:t>
    </dgm:pt>
    <dgm:pt modelId="{98083EBD-8085-4A92-920A-1BD6D87CECF5}" type="sibTrans" cxnId="{A515DD64-AD40-4C20-B878-17697F4608CB}">
      <dgm:prSet/>
      <dgm:spPr/>
      <dgm:t>
        <a:bodyPr rtlCol="0"/>
        <a:lstStyle/>
        <a:p>
          <a:pPr rtl="0"/>
          <a:endParaRPr lang="uk-UA" noProof="0"/>
        </a:p>
      </dgm:t>
    </dgm:pt>
    <dgm:pt modelId="{857550A3-1492-443E-A90C-3580EDE72491}">
      <dgm:prSet phldrT="[Text]"/>
      <dgm:spPr/>
      <dgm:t>
        <a:bodyPr rtlCol="0"/>
        <a:lstStyle/>
        <a:p>
          <a:pPr rtl="0"/>
          <a:r>
            <a:rPr lang="uk-UA" noProof="0"/>
            <a:t>Опис завдання</a:t>
          </a:r>
        </a:p>
      </dgm:t>
    </dgm:pt>
    <dgm:pt modelId="{1F8DCC29-7704-48D1-B0FC-1B5AFE5F480D}" type="parTrans" cxnId="{52BA69C0-A2D4-41EE-90B1-19D940B44DF2}">
      <dgm:prSet/>
      <dgm:spPr/>
      <dgm:t>
        <a:bodyPr rtlCol="0"/>
        <a:lstStyle/>
        <a:p>
          <a:pPr rtl="0"/>
          <a:endParaRPr lang="uk-UA" noProof="0"/>
        </a:p>
      </dgm:t>
    </dgm:pt>
    <dgm:pt modelId="{09413B98-728A-459F-9DCE-055654452609}" type="sibTrans" cxnId="{52BA69C0-A2D4-41EE-90B1-19D940B44DF2}">
      <dgm:prSet/>
      <dgm:spPr/>
      <dgm:t>
        <a:bodyPr rtlCol="0"/>
        <a:lstStyle/>
        <a:p>
          <a:pPr rtl="0"/>
          <a:endParaRPr lang="uk-UA" noProof="0"/>
        </a:p>
      </dgm:t>
    </dgm:pt>
    <dgm:pt modelId="{F91A9C87-296D-4754-A02C-421C5A26AA95}">
      <dgm:prSet phldrT="[Text]"/>
      <dgm:spPr/>
      <dgm:t>
        <a:bodyPr rtlCol="0"/>
        <a:lstStyle/>
        <a:p>
          <a:pPr rtl="0"/>
          <a:r>
            <a:rPr lang="uk-UA" noProof="0"/>
            <a:t>Назва кроку 2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551D10B9-6B2C-4A4B-AC00-2C64E6783A6F}" type="parTrans" cxnId="{204612CE-BB27-458C-B5F5-794ADFB010D8}">
      <dgm:prSet/>
      <dgm:spPr/>
      <dgm:t>
        <a:bodyPr rtlCol="0"/>
        <a:lstStyle/>
        <a:p>
          <a:pPr rtl="0"/>
          <a:endParaRPr lang="uk-UA" noProof="0"/>
        </a:p>
      </dgm:t>
    </dgm:pt>
    <dgm:pt modelId="{E654075E-0A3E-4B00-A69F-36E67945BC1F}" type="sibTrans" cxnId="{204612CE-BB27-458C-B5F5-794ADFB010D8}">
      <dgm:prSet/>
      <dgm:spPr/>
      <dgm:t>
        <a:bodyPr rtlCol="0"/>
        <a:lstStyle/>
        <a:p>
          <a:pPr rtl="0"/>
          <a:endParaRPr lang="uk-UA" noProof="0"/>
        </a:p>
      </dgm:t>
    </dgm:pt>
    <dgm:pt modelId="{CE21D22A-2878-4343-896C-01CF461A2D35}">
      <dgm:prSet phldrT="[Text]"/>
      <dgm:spPr/>
      <dgm:t>
        <a:bodyPr rtlCol="0"/>
        <a:lstStyle/>
        <a:p>
          <a:pPr rtl="0"/>
          <a:r>
            <a:rPr lang="uk-UA" noProof="0"/>
            <a:t>Опис завдання</a:t>
          </a: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E5E3B542-5766-48B8-B9F9-96A0A9F77343}" type="parTrans" cxnId="{93ECD784-69F1-4CC0-AEDB-E9A052BA8C2F}">
      <dgm:prSet/>
      <dgm:spPr/>
      <dgm:t>
        <a:bodyPr rtlCol="0"/>
        <a:lstStyle/>
        <a:p>
          <a:pPr rtl="0"/>
          <a:endParaRPr lang="uk-UA" noProof="0"/>
        </a:p>
      </dgm:t>
    </dgm:pt>
    <dgm:pt modelId="{5A33A45B-0AD0-4317-90E6-99CF85F7018E}" type="sibTrans" cxnId="{93ECD784-69F1-4CC0-AEDB-E9A052BA8C2F}">
      <dgm:prSet/>
      <dgm:spPr/>
      <dgm:t>
        <a:bodyPr rtlCol="0"/>
        <a:lstStyle/>
        <a:p>
          <a:pPr rtl="0"/>
          <a:endParaRPr lang="uk-UA" noProof="0"/>
        </a:p>
      </dgm:t>
    </dgm:pt>
    <dgm:pt modelId="{895829E4-456E-451B-AC58-6D6B3CACABDA}">
      <dgm:prSet phldrT="[Text]"/>
      <dgm:spPr/>
      <dgm:t>
        <a:bodyPr rtlCol="0"/>
        <a:lstStyle/>
        <a:p>
          <a:pPr rtl="0"/>
          <a:r>
            <a:rPr lang="uk-UA" noProof="0"/>
            <a:t>Назва кроку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76198CAA-2C4C-4EAE-9179-8A3143E571C0}" type="parTrans" cxnId="{DF3964F4-24F4-472D-916C-21358AF7B831}">
      <dgm:prSet/>
      <dgm:spPr/>
      <dgm:t>
        <a:bodyPr rtlCol="0"/>
        <a:lstStyle/>
        <a:p>
          <a:pPr rtl="0"/>
          <a:endParaRPr lang="uk-UA" noProof="0"/>
        </a:p>
      </dgm:t>
    </dgm:pt>
    <dgm:pt modelId="{1603209C-8F27-4020-9DAC-28BA094F65B1}" type="sibTrans" cxnId="{DF3964F4-24F4-472D-916C-21358AF7B831}">
      <dgm:prSet/>
      <dgm:spPr/>
      <dgm:t>
        <a:bodyPr rtlCol="0"/>
        <a:lstStyle/>
        <a:p>
          <a:pPr rtl="0"/>
          <a:endParaRPr lang="uk-UA" noProof="0"/>
        </a:p>
      </dgm:t>
    </dgm:pt>
    <dgm:pt modelId="{09053BC0-16B2-48EB-8FC5-10C92504B21D}">
      <dgm:prSet phldrT="[Text]"/>
      <dgm:spPr/>
      <dgm:t>
        <a:bodyPr rtlCol="0"/>
        <a:lstStyle/>
        <a:p>
          <a:pPr rtl="0"/>
          <a:r>
            <a:rPr lang="uk-UA" noProof="0"/>
            <a:t>Опис завдання</a:t>
          </a: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B78C61C6-84A8-4767-AB8D-4D19F4B2AB6D}" type="parTrans" cxnId="{76DCFBE8-F971-4E05-9BCC-5B9893022DBD}">
      <dgm:prSet/>
      <dgm:spPr/>
      <dgm:t>
        <a:bodyPr rtlCol="0"/>
        <a:lstStyle/>
        <a:p>
          <a:pPr rtl="0"/>
          <a:endParaRPr lang="uk-UA" noProof="0"/>
        </a:p>
      </dgm:t>
    </dgm:pt>
    <dgm:pt modelId="{3050FE1C-0CCF-46B6-B83D-FB4044CE1788}" type="sibTrans" cxnId="{76DCFBE8-F971-4E05-9BCC-5B9893022DBD}">
      <dgm:prSet/>
      <dgm:spPr/>
      <dgm:t>
        <a:bodyPr rtlCol="0"/>
        <a:lstStyle/>
        <a:p>
          <a:pPr rtl="0"/>
          <a:endParaRPr lang="uk-UA" noProof="0"/>
        </a:p>
      </dgm:t>
    </dgm:pt>
    <dgm:pt modelId="{687CE4D2-AA5D-4E9E-BC78-A457E09A7D74}">
      <dgm:prSet phldrT="[Text]"/>
      <dgm:spPr/>
      <dgm:t>
        <a:bodyPr rtlCol="0"/>
        <a:lstStyle/>
        <a:p>
          <a:pPr rtl="0"/>
          <a:r>
            <a:rPr lang="uk-UA" noProof="0"/>
            <a:t>Опис завдання</a:t>
          </a:r>
        </a:p>
      </dgm:t>
    </dgm:pt>
    <dgm:pt modelId="{B61CC0F8-E7BA-47F4-963F-6DD5C7BC1282}" type="parTrans" cxnId="{BCE57026-6239-4539-93F3-0EBB49CE5E26}">
      <dgm:prSet/>
      <dgm:spPr/>
      <dgm:t>
        <a:bodyPr rtlCol="0"/>
        <a:lstStyle/>
        <a:p>
          <a:pPr rtl="0"/>
          <a:endParaRPr lang="uk-UA" noProof="0"/>
        </a:p>
      </dgm:t>
    </dgm:pt>
    <dgm:pt modelId="{9C9ECEF3-81F7-41DC-8B46-7E05522C8419}" type="sibTrans" cxnId="{BCE57026-6239-4539-93F3-0EBB49CE5E26}">
      <dgm:prSet/>
      <dgm:spPr/>
      <dgm:t>
        <a:bodyPr rtlCol="0"/>
        <a:lstStyle/>
        <a:p>
          <a:pPr rtl="0"/>
          <a:endParaRPr lang="uk-UA" noProof="0"/>
        </a:p>
      </dgm:t>
    </dgm:pt>
    <dgm:pt modelId="{2E3F7BD3-D36C-45FC-B613-249A8BA7901D}">
      <dgm:prSet phldrT="[Text]"/>
      <dgm:spPr/>
      <dgm:t>
        <a:bodyPr rtlCol="0"/>
        <a:lstStyle/>
        <a:p>
          <a:pPr rtl="0"/>
          <a:r>
            <a:rPr lang="uk-UA" noProof="0"/>
            <a:t>Опис завдання</a:t>
          </a:r>
        </a:p>
      </dgm:t>
    </dgm:pt>
    <dgm:pt modelId="{FA84E6D9-9D6A-4BB8-A4AE-59CCF1F5B118}" type="parTrans" cxnId="{D9F8ECB4-B9F4-412F-B2F1-46A140D9D24B}">
      <dgm:prSet/>
      <dgm:spPr/>
      <dgm:t>
        <a:bodyPr rtlCol="0"/>
        <a:lstStyle/>
        <a:p>
          <a:pPr rtl="0"/>
          <a:endParaRPr lang="uk-UA" noProof="0"/>
        </a:p>
      </dgm:t>
    </dgm:pt>
    <dgm:pt modelId="{7A249D33-47BB-4F7D-9A1A-829A015E640B}" type="sibTrans" cxnId="{D9F8ECB4-B9F4-412F-B2F1-46A140D9D24B}">
      <dgm:prSet/>
      <dgm:spPr/>
      <dgm:t>
        <a:bodyPr rtlCol="0"/>
        <a:lstStyle/>
        <a:p>
          <a:pPr rtl="0"/>
          <a:endParaRPr lang="uk-UA" noProof="0"/>
        </a:p>
      </dgm:t>
    </dgm:pt>
    <dgm:pt modelId="{620D6E31-42C1-4E88-9209-BA298FEEDAED}" type="pres">
      <dgm:prSet presAssocID="{E56E1E1A-2093-4B8F-A5AF-441C78F7A69C}" presName="linear" presStyleCnt="0">
        <dgm:presLayoutVars>
          <dgm:dir/>
          <dgm:animLvl val="lvl"/>
          <dgm:resizeHandles val="exact"/>
        </dgm:presLayoutVars>
      </dgm:prSet>
      <dgm:spPr/>
    </dgm:pt>
    <dgm:pt modelId="{1A492A59-1230-46AF-882F-E7722C890444}" type="pres">
      <dgm:prSet presAssocID="{1C7A688C-9A33-4732-B0E5-4339CD0368F1}" presName="parentLin" presStyleCnt="0"/>
      <dgm:spPr/>
    </dgm:pt>
    <dgm:pt modelId="{29C5D19A-7299-4794-8BDC-49D6DEA68F2A}" type="pres">
      <dgm:prSet presAssocID="{1C7A688C-9A33-4732-B0E5-4339CD0368F1}" presName="parentLeftMargin" presStyleLbl="node1" presStyleIdx="0" presStyleCnt="3"/>
      <dgm:spPr/>
    </dgm:pt>
    <dgm:pt modelId="{EC30A52F-1FED-4E61-9077-C7B892CF9B08}" type="pres">
      <dgm:prSet presAssocID="{1C7A688C-9A33-4732-B0E5-4339CD0368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51836A-F3D6-49A2-99EA-2B660E777BD9}" type="pres">
      <dgm:prSet presAssocID="{1C7A688C-9A33-4732-B0E5-4339CD0368F1}" presName="negativeSpace" presStyleCnt="0"/>
      <dgm:spPr/>
    </dgm:pt>
    <dgm:pt modelId="{A3579398-2813-44EC-82C6-9B4512BD23FD}" type="pres">
      <dgm:prSet presAssocID="{1C7A688C-9A33-4732-B0E5-4339CD0368F1}" presName="childText" presStyleLbl="conFgAcc1" presStyleIdx="0" presStyleCnt="3">
        <dgm:presLayoutVars>
          <dgm:bulletEnabled val="1"/>
        </dgm:presLayoutVars>
      </dgm:prSet>
      <dgm:spPr/>
    </dgm:pt>
    <dgm:pt modelId="{B04152C1-B95E-4619-B681-10FC041F1DE5}" type="pres">
      <dgm:prSet presAssocID="{CE5F2E4C-0A29-435E-80E4-C9A7708E60FD}" presName="spaceBetweenRectangles" presStyleCnt="0"/>
      <dgm:spPr/>
    </dgm:pt>
    <dgm:pt modelId="{9B24F88B-06D1-4479-9E96-428D0FDBCA6E}" type="pres">
      <dgm:prSet presAssocID="{F91A9C87-296D-4754-A02C-421C5A26AA95}" presName="parentLin" presStyleCnt="0"/>
      <dgm:spPr/>
    </dgm:pt>
    <dgm:pt modelId="{7645E4C8-E280-427C-97DC-358852104F6D}" type="pres">
      <dgm:prSet presAssocID="{F91A9C87-296D-4754-A02C-421C5A26AA95}" presName="parentLeftMargin" presStyleLbl="node1" presStyleIdx="0" presStyleCnt="3"/>
      <dgm:spPr/>
    </dgm:pt>
    <dgm:pt modelId="{4B250BAD-1624-4F3D-90A9-042F29C28915}" type="pres">
      <dgm:prSet presAssocID="{F91A9C87-296D-4754-A02C-421C5A26AA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FEAEB5-9758-4885-9F55-55BE9E953F5F}" type="pres">
      <dgm:prSet presAssocID="{F91A9C87-296D-4754-A02C-421C5A26AA95}" presName="negativeSpace" presStyleCnt="0"/>
      <dgm:spPr/>
    </dgm:pt>
    <dgm:pt modelId="{9904398E-2742-451E-9DDA-F72D416A16B3}" type="pres">
      <dgm:prSet presAssocID="{F91A9C87-296D-4754-A02C-421C5A26AA95}" presName="childText" presStyleLbl="conFgAcc1" presStyleIdx="1" presStyleCnt="3">
        <dgm:presLayoutVars>
          <dgm:bulletEnabled val="1"/>
        </dgm:presLayoutVars>
      </dgm:prSet>
      <dgm:spPr/>
    </dgm:pt>
    <dgm:pt modelId="{01686663-C026-4FE9-B700-79444B58D0D3}" type="pres">
      <dgm:prSet presAssocID="{E654075E-0A3E-4B00-A69F-36E67945BC1F}" presName="spaceBetweenRectangles" presStyleCnt="0"/>
      <dgm:spPr/>
    </dgm:pt>
    <dgm:pt modelId="{F762EB41-F252-44D2-BB43-C34BE717A654}" type="pres">
      <dgm:prSet presAssocID="{895829E4-456E-451B-AC58-6D6B3CACABDA}" presName="parentLin" presStyleCnt="0"/>
      <dgm:spPr/>
    </dgm:pt>
    <dgm:pt modelId="{EBE82F31-1EEB-4713-A943-B301A87F27AF}" type="pres">
      <dgm:prSet presAssocID="{895829E4-456E-451B-AC58-6D6B3CACABDA}" presName="parentLeftMargin" presStyleLbl="node1" presStyleIdx="1" presStyleCnt="3"/>
      <dgm:spPr/>
    </dgm:pt>
    <dgm:pt modelId="{C359FE62-396F-478F-B7C5-DAA4620E2A62}" type="pres">
      <dgm:prSet presAssocID="{895829E4-456E-451B-AC58-6D6B3CACAB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0B99F47-437B-40F2-99FD-404E9B766783}" type="pres">
      <dgm:prSet presAssocID="{895829E4-456E-451B-AC58-6D6B3CACABDA}" presName="negativeSpace" presStyleCnt="0"/>
      <dgm:spPr/>
    </dgm:pt>
    <dgm:pt modelId="{089375BF-B66A-4F6D-8A3A-AB8C39B82125}" type="pres">
      <dgm:prSet presAssocID="{895829E4-456E-451B-AC58-6D6B3CACAB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0FC7311-D329-4808-86D1-D605FB7F6FAF}" type="presOf" srcId="{895829E4-456E-451B-AC58-6D6B3CACABDA}" destId="{C359FE62-396F-478F-B7C5-DAA4620E2A62}" srcOrd="1" destOrd="0" presId="urn:microsoft.com/office/officeart/2005/8/layout/list1"/>
    <dgm:cxn modelId="{EA0BDC12-C53B-4DD0-933E-756874035C37}" type="presOf" srcId="{2E3F7BD3-D36C-45FC-B613-249A8BA7901D}" destId="{089375BF-B66A-4F6D-8A3A-AB8C39B82125}" srcOrd="0" destOrd="1" presId="urn:microsoft.com/office/officeart/2005/8/layout/list1"/>
    <dgm:cxn modelId="{BCE57026-6239-4539-93F3-0EBB49CE5E26}" srcId="{F91A9C87-296D-4754-A02C-421C5A26AA95}" destId="{687CE4D2-AA5D-4E9E-BC78-A457E09A7D74}" srcOrd="1" destOrd="0" parTransId="{B61CC0F8-E7BA-47F4-963F-6DD5C7BC1282}" sibTransId="{9C9ECEF3-81F7-41DC-8B46-7E05522C8419}"/>
    <dgm:cxn modelId="{E5EE863C-E65A-4AC8-97BE-CC1A02223836}" type="presOf" srcId="{1C7A688C-9A33-4732-B0E5-4339CD0368F1}" destId="{29C5D19A-7299-4794-8BDC-49D6DEA68F2A}" srcOrd="0" destOrd="0" presId="urn:microsoft.com/office/officeart/2005/8/layout/list1"/>
    <dgm:cxn modelId="{A515DD64-AD40-4C20-B878-17697F4608CB}" srcId="{1C7A688C-9A33-4732-B0E5-4339CD0368F1}" destId="{05803AED-30D5-4E84-A5CD-5A02867CB810}" srcOrd="0" destOrd="0" parTransId="{BD05708A-0644-4E3E-B3A2-FE0419006DA5}" sibTransId="{98083EBD-8085-4A92-920A-1BD6D87CECF5}"/>
    <dgm:cxn modelId="{D5A7B247-0BD6-464E-8675-5B6239C0AE03}" type="presOf" srcId="{CE21D22A-2878-4343-896C-01CF461A2D35}" destId="{9904398E-2742-451E-9DDA-F72D416A16B3}" srcOrd="0" destOrd="0" presId="urn:microsoft.com/office/officeart/2005/8/layout/list1"/>
    <dgm:cxn modelId="{4384E26B-879D-4E06-A789-FDDC290515FA}" type="presOf" srcId="{E56E1E1A-2093-4B8F-A5AF-441C78F7A69C}" destId="{620D6E31-42C1-4E88-9209-BA298FEEDAED}" srcOrd="0" destOrd="0" presId="urn:microsoft.com/office/officeart/2005/8/layout/list1"/>
    <dgm:cxn modelId="{66181557-3D06-4D66-B2BF-760D8507F452}" type="presOf" srcId="{F91A9C87-296D-4754-A02C-421C5A26AA95}" destId="{4B250BAD-1624-4F3D-90A9-042F29C28915}" srcOrd="1" destOrd="0" presId="urn:microsoft.com/office/officeart/2005/8/layout/list1"/>
    <dgm:cxn modelId="{CAC43582-9A55-41F6-8AEF-008454E69884}" type="presOf" srcId="{687CE4D2-AA5D-4E9E-BC78-A457E09A7D74}" destId="{9904398E-2742-451E-9DDA-F72D416A16B3}" srcOrd="0" destOrd="1" presId="urn:microsoft.com/office/officeart/2005/8/layout/list1"/>
    <dgm:cxn modelId="{93ECD784-69F1-4CC0-AEDB-E9A052BA8C2F}" srcId="{F91A9C87-296D-4754-A02C-421C5A26AA95}" destId="{CE21D22A-2878-4343-896C-01CF461A2D35}" srcOrd="0" destOrd="0" parTransId="{E5E3B542-5766-48B8-B9F9-96A0A9F77343}" sibTransId="{5A33A45B-0AD0-4317-90E6-99CF85F7018E}"/>
    <dgm:cxn modelId="{6C860BAA-A0DA-47F0-B7EB-8AFDEB00546E}" srcId="{E56E1E1A-2093-4B8F-A5AF-441C78F7A69C}" destId="{1C7A688C-9A33-4732-B0E5-4339CD0368F1}" srcOrd="0" destOrd="0" parTransId="{0E8AAFE7-023D-49DB-81E0-38611EF22BD4}" sibTransId="{CE5F2E4C-0A29-435E-80E4-C9A7708E60FD}"/>
    <dgm:cxn modelId="{604A3BB1-3831-4166-8429-02AE502598C1}" type="presOf" srcId="{857550A3-1492-443E-A90C-3580EDE72491}" destId="{A3579398-2813-44EC-82C6-9B4512BD23FD}" srcOrd="0" destOrd="1" presId="urn:microsoft.com/office/officeart/2005/8/layout/list1"/>
    <dgm:cxn modelId="{6077AAB4-9A5C-4D08-A0B5-6FAD9F44C1A0}" type="presOf" srcId="{1C7A688C-9A33-4732-B0E5-4339CD0368F1}" destId="{EC30A52F-1FED-4E61-9077-C7B892CF9B08}" srcOrd="1" destOrd="0" presId="urn:microsoft.com/office/officeart/2005/8/layout/list1"/>
    <dgm:cxn modelId="{D9F8ECB4-B9F4-412F-B2F1-46A140D9D24B}" srcId="{895829E4-456E-451B-AC58-6D6B3CACABDA}" destId="{2E3F7BD3-D36C-45FC-B613-249A8BA7901D}" srcOrd="1" destOrd="0" parTransId="{FA84E6D9-9D6A-4BB8-A4AE-59CCF1F5B118}" sibTransId="{7A249D33-47BB-4F7D-9A1A-829A015E640B}"/>
    <dgm:cxn modelId="{52BA69C0-A2D4-41EE-90B1-19D940B44DF2}" srcId="{1C7A688C-9A33-4732-B0E5-4339CD0368F1}" destId="{857550A3-1492-443E-A90C-3580EDE72491}" srcOrd="1" destOrd="0" parTransId="{1F8DCC29-7704-48D1-B0FC-1B5AFE5F480D}" sibTransId="{09413B98-728A-459F-9DCE-055654452609}"/>
    <dgm:cxn modelId="{38B0EFC4-D2DF-4A04-8517-0AA2DE849DDC}" type="presOf" srcId="{F91A9C87-296D-4754-A02C-421C5A26AA95}" destId="{7645E4C8-E280-427C-97DC-358852104F6D}" srcOrd="0" destOrd="0" presId="urn:microsoft.com/office/officeart/2005/8/layout/list1"/>
    <dgm:cxn modelId="{204612CE-BB27-458C-B5F5-794ADFB010D8}" srcId="{E56E1E1A-2093-4B8F-A5AF-441C78F7A69C}" destId="{F91A9C87-296D-4754-A02C-421C5A26AA95}" srcOrd="1" destOrd="0" parTransId="{551D10B9-6B2C-4A4B-AC00-2C64E6783A6F}" sibTransId="{E654075E-0A3E-4B00-A69F-36E67945BC1F}"/>
    <dgm:cxn modelId="{ED2B3CDE-AC73-424E-9D99-5EB9E7330F59}" type="presOf" srcId="{09053BC0-16B2-48EB-8FC5-10C92504B21D}" destId="{089375BF-B66A-4F6D-8A3A-AB8C39B82125}" srcOrd="0" destOrd="0" presId="urn:microsoft.com/office/officeart/2005/8/layout/list1"/>
    <dgm:cxn modelId="{76DCFBE8-F971-4E05-9BCC-5B9893022DBD}" srcId="{895829E4-456E-451B-AC58-6D6B3CACABDA}" destId="{09053BC0-16B2-48EB-8FC5-10C92504B21D}" srcOrd="0" destOrd="0" parTransId="{B78C61C6-84A8-4767-AB8D-4D19F4B2AB6D}" sibTransId="{3050FE1C-0CCF-46B6-B83D-FB4044CE1788}"/>
    <dgm:cxn modelId="{DF3964F4-24F4-472D-916C-21358AF7B831}" srcId="{E56E1E1A-2093-4B8F-A5AF-441C78F7A69C}" destId="{895829E4-456E-451B-AC58-6D6B3CACABDA}" srcOrd="2" destOrd="0" parTransId="{76198CAA-2C4C-4EAE-9179-8A3143E571C0}" sibTransId="{1603209C-8F27-4020-9DAC-28BA094F65B1}"/>
    <dgm:cxn modelId="{90E6ADF9-E5FA-48DC-8D4C-EA4737448100}" type="presOf" srcId="{895829E4-456E-451B-AC58-6D6B3CACABDA}" destId="{EBE82F31-1EEB-4713-A943-B301A87F27AF}" srcOrd="0" destOrd="0" presId="urn:microsoft.com/office/officeart/2005/8/layout/list1"/>
    <dgm:cxn modelId="{2337E3FF-A2E7-4A03-8F19-0014DC7810C0}" type="presOf" srcId="{05803AED-30D5-4E84-A5CD-5A02867CB810}" destId="{A3579398-2813-44EC-82C6-9B4512BD23FD}" srcOrd="0" destOrd="0" presId="urn:microsoft.com/office/officeart/2005/8/layout/list1"/>
    <dgm:cxn modelId="{3A3402D7-5D9B-4237-9A45-CC6E839C38CD}" type="presParOf" srcId="{620D6E31-42C1-4E88-9209-BA298FEEDAED}" destId="{1A492A59-1230-46AF-882F-E7722C890444}" srcOrd="0" destOrd="0" presId="urn:microsoft.com/office/officeart/2005/8/layout/list1"/>
    <dgm:cxn modelId="{75841722-9642-42C2-A6E8-0B6ADF65D619}" type="presParOf" srcId="{1A492A59-1230-46AF-882F-E7722C890444}" destId="{29C5D19A-7299-4794-8BDC-49D6DEA68F2A}" srcOrd="0" destOrd="0" presId="urn:microsoft.com/office/officeart/2005/8/layout/list1"/>
    <dgm:cxn modelId="{CE274815-C826-4000-9413-56831F373D3F}" type="presParOf" srcId="{1A492A59-1230-46AF-882F-E7722C890444}" destId="{EC30A52F-1FED-4E61-9077-C7B892CF9B08}" srcOrd="1" destOrd="0" presId="urn:microsoft.com/office/officeart/2005/8/layout/list1"/>
    <dgm:cxn modelId="{E3F2A9B6-FCE8-4602-9366-36604BF8208A}" type="presParOf" srcId="{620D6E31-42C1-4E88-9209-BA298FEEDAED}" destId="{D351836A-F3D6-49A2-99EA-2B660E777BD9}" srcOrd="1" destOrd="0" presId="urn:microsoft.com/office/officeart/2005/8/layout/list1"/>
    <dgm:cxn modelId="{02818EBF-21AE-4F3F-B3E9-B0F47811D90B}" type="presParOf" srcId="{620D6E31-42C1-4E88-9209-BA298FEEDAED}" destId="{A3579398-2813-44EC-82C6-9B4512BD23FD}" srcOrd="2" destOrd="0" presId="urn:microsoft.com/office/officeart/2005/8/layout/list1"/>
    <dgm:cxn modelId="{30A7AA8F-EE92-49AD-A3C6-591E9A98DC70}" type="presParOf" srcId="{620D6E31-42C1-4E88-9209-BA298FEEDAED}" destId="{B04152C1-B95E-4619-B681-10FC041F1DE5}" srcOrd="3" destOrd="0" presId="urn:microsoft.com/office/officeart/2005/8/layout/list1"/>
    <dgm:cxn modelId="{7C490EF8-1E2B-49BF-97F8-7F9ED2075975}" type="presParOf" srcId="{620D6E31-42C1-4E88-9209-BA298FEEDAED}" destId="{9B24F88B-06D1-4479-9E96-428D0FDBCA6E}" srcOrd="4" destOrd="0" presId="urn:microsoft.com/office/officeart/2005/8/layout/list1"/>
    <dgm:cxn modelId="{DC5D350B-A359-497B-8828-541A73424D96}" type="presParOf" srcId="{9B24F88B-06D1-4479-9E96-428D0FDBCA6E}" destId="{7645E4C8-E280-427C-97DC-358852104F6D}" srcOrd="0" destOrd="0" presId="urn:microsoft.com/office/officeart/2005/8/layout/list1"/>
    <dgm:cxn modelId="{C4B41466-8C90-42D5-B37A-E2C42503F9D4}" type="presParOf" srcId="{9B24F88B-06D1-4479-9E96-428D0FDBCA6E}" destId="{4B250BAD-1624-4F3D-90A9-042F29C28915}" srcOrd="1" destOrd="0" presId="urn:microsoft.com/office/officeart/2005/8/layout/list1"/>
    <dgm:cxn modelId="{8C745031-C550-4506-9281-E350EAF073EC}" type="presParOf" srcId="{620D6E31-42C1-4E88-9209-BA298FEEDAED}" destId="{0CFEAEB5-9758-4885-9F55-55BE9E953F5F}" srcOrd="5" destOrd="0" presId="urn:microsoft.com/office/officeart/2005/8/layout/list1"/>
    <dgm:cxn modelId="{E5745D38-6F1B-4F51-BC30-C8AA0A46C7FD}" type="presParOf" srcId="{620D6E31-42C1-4E88-9209-BA298FEEDAED}" destId="{9904398E-2742-451E-9DDA-F72D416A16B3}" srcOrd="6" destOrd="0" presId="urn:microsoft.com/office/officeart/2005/8/layout/list1"/>
    <dgm:cxn modelId="{3463F45C-109B-443C-95DD-EBB88CE5A61F}" type="presParOf" srcId="{620D6E31-42C1-4E88-9209-BA298FEEDAED}" destId="{01686663-C026-4FE9-B700-79444B58D0D3}" srcOrd="7" destOrd="0" presId="urn:microsoft.com/office/officeart/2005/8/layout/list1"/>
    <dgm:cxn modelId="{26142D02-2036-49CE-B2EA-D066F56CD2B2}" type="presParOf" srcId="{620D6E31-42C1-4E88-9209-BA298FEEDAED}" destId="{F762EB41-F252-44D2-BB43-C34BE717A654}" srcOrd="8" destOrd="0" presId="urn:microsoft.com/office/officeart/2005/8/layout/list1"/>
    <dgm:cxn modelId="{508C56E8-B997-452F-BDE3-07A2A14DE6F3}" type="presParOf" srcId="{F762EB41-F252-44D2-BB43-C34BE717A654}" destId="{EBE82F31-1EEB-4713-A943-B301A87F27AF}" srcOrd="0" destOrd="0" presId="urn:microsoft.com/office/officeart/2005/8/layout/list1"/>
    <dgm:cxn modelId="{3AB783FB-DF04-4B6A-9B28-C34CDCA8ABA8}" type="presParOf" srcId="{F762EB41-F252-44D2-BB43-C34BE717A654}" destId="{C359FE62-396F-478F-B7C5-DAA4620E2A62}" srcOrd="1" destOrd="0" presId="urn:microsoft.com/office/officeart/2005/8/layout/list1"/>
    <dgm:cxn modelId="{952AFE3E-7788-435A-A70E-8A3874322049}" type="presParOf" srcId="{620D6E31-42C1-4E88-9209-BA298FEEDAED}" destId="{E0B99F47-437B-40F2-99FD-404E9B766783}" srcOrd="9" destOrd="0" presId="urn:microsoft.com/office/officeart/2005/8/layout/list1"/>
    <dgm:cxn modelId="{BEA1CB63-2AC9-49D5-8A70-78D1F1965984}" type="presParOf" srcId="{620D6E31-42C1-4E88-9209-BA298FEEDAED}" destId="{089375BF-B66A-4F6D-8A3A-AB8C39B821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79398-2813-44EC-82C6-9B4512BD23FD}">
      <dsp:nvSpPr>
        <dsp:cNvPr id="0" name=""/>
        <dsp:cNvSpPr/>
      </dsp:nvSpPr>
      <dsp:spPr>
        <a:xfrm>
          <a:off x="0" y="33259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noProof="0"/>
            <a:t>Опис завдання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noProof="0"/>
            <a:t>Опис завдання</a:t>
          </a:r>
        </a:p>
      </dsp:txBody>
      <dsp:txXfrm>
        <a:off x="0" y="332590"/>
        <a:ext cx="6994525" cy="1282049"/>
      </dsp:txXfrm>
    </dsp:sp>
    <dsp:sp modelId="{EC30A52F-1FED-4E61-9077-C7B892CF9B08}">
      <dsp:nvSpPr>
        <dsp:cNvPr id="0" name=""/>
        <dsp:cNvSpPr/>
      </dsp:nvSpPr>
      <dsp:spPr>
        <a:xfrm>
          <a:off x="349726" y="787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noProof="0"/>
            <a:t>Назва кроку 1</a:t>
          </a:r>
        </a:p>
      </dsp:txBody>
      <dsp:txXfrm>
        <a:off x="381429" y="39573"/>
        <a:ext cx="4832761" cy="586034"/>
      </dsp:txXfrm>
    </dsp:sp>
    <dsp:sp modelId="{9904398E-2742-451E-9DDA-F72D416A16B3}">
      <dsp:nvSpPr>
        <dsp:cNvPr id="0" name=""/>
        <dsp:cNvSpPr/>
      </dsp:nvSpPr>
      <dsp:spPr>
        <a:xfrm>
          <a:off x="0" y="205816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noProof="0"/>
            <a:t>Опис завдання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noProof="0"/>
            <a:t>Опис завдання</a:t>
          </a:r>
        </a:p>
      </dsp:txBody>
      <dsp:txXfrm>
        <a:off x="0" y="2058160"/>
        <a:ext cx="6994525" cy="1282049"/>
      </dsp:txXfrm>
    </dsp:sp>
    <dsp:sp modelId="{4B250BAD-1624-4F3D-90A9-042F29C28915}">
      <dsp:nvSpPr>
        <dsp:cNvPr id="0" name=""/>
        <dsp:cNvSpPr/>
      </dsp:nvSpPr>
      <dsp:spPr>
        <a:xfrm>
          <a:off x="349726" y="173344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noProof="0"/>
            <a:t>Назва кроку 2</a:t>
          </a:r>
        </a:p>
      </dsp:txBody>
      <dsp:txXfrm>
        <a:off x="381429" y="1765143"/>
        <a:ext cx="4832761" cy="586034"/>
      </dsp:txXfrm>
    </dsp:sp>
    <dsp:sp modelId="{089375BF-B66A-4F6D-8A3A-AB8C39B82125}">
      <dsp:nvSpPr>
        <dsp:cNvPr id="0" name=""/>
        <dsp:cNvSpPr/>
      </dsp:nvSpPr>
      <dsp:spPr>
        <a:xfrm>
          <a:off x="0" y="378373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noProof="0"/>
            <a:t>Опис завдання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noProof="0"/>
            <a:t>Опис завдання</a:t>
          </a:r>
        </a:p>
      </dsp:txBody>
      <dsp:txXfrm>
        <a:off x="0" y="3783730"/>
        <a:ext cx="6994525" cy="1282049"/>
      </dsp:txXfrm>
    </dsp:sp>
    <dsp:sp modelId="{C359FE62-396F-478F-B7C5-DAA4620E2A62}">
      <dsp:nvSpPr>
        <dsp:cNvPr id="0" name=""/>
        <dsp:cNvSpPr/>
      </dsp:nvSpPr>
      <dsp:spPr>
        <a:xfrm>
          <a:off x="349726" y="345901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noProof="0"/>
            <a:t>Назва кроку 3</a:t>
          </a:r>
        </a:p>
      </dsp:txBody>
      <dsp:txXfrm>
        <a:off x="381429" y="3490713"/>
        <a:ext cx="483276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419F83-A4B2-4337-912A-A68CF05D814C}" type="datetime1">
              <a:rPr lang="uk-UA" smtClean="0"/>
              <a:t>31.10.2024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E20E42-4552-4AD1-B687-DFA4D7F6C67D}" type="datetime1">
              <a:rPr lang="uk-UA" noProof="0" smtClean="0"/>
              <a:t>31.10.2024</a:t>
            </a:fld>
            <a:endParaRPr lang="uk-UA" noProof="0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слайда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3961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29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5747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877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294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842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4493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3442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5262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1648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9153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547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редагувати стиль зразка підзаголовка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53613-E9A0-4646-ABA0-0F534953DBE4}" type="datetime1">
              <a:rPr lang="uk-UA" noProof="0" smtClean="0"/>
              <a:t>31.10.2024</a:t>
            </a:fld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F1D94-0D9C-4413-8250-94C79ECEC994}" type="datetime1">
              <a:rPr lang="uk-UA" noProof="0" smtClean="0"/>
              <a:t>31.10.2024</a:t>
            </a:fld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8" name="Прямокутник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10" name="Місце для нижнього колонтитула 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9" name="Місце для дати 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A5FDC4-664D-4532-B950-5F099E8CB547}" type="datetime1">
              <a:rPr lang="uk-UA" noProof="0" smtClean="0"/>
              <a:t>31.10.2024</a:t>
            </a:fld>
            <a:endParaRPr lang="uk-UA" noProof="0" dirty="0"/>
          </a:p>
        </p:txBody>
      </p:sp>
      <p:sp>
        <p:nvSpPr>
          <p:cNvPr id="11" name="Місце для номера слайда 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рямокутник 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рямокутник 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E084F-09D9-4F36-B64E-B80961DACDF1}" type="datetime1">
              <a:rPr lang="uk-UA" noProof="0" smtClean="0"/>
              <a:t>31.10.2024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A12C3E-49F9-4424-88A1-A95EAF157F63}" type="datetime1">
              <a:rPr lang="uk-UA" noProof="0" smtClean="0"/>
              <a:t>31.10.2024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рямокутник 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рямокутник 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DA8CB3-B06F-4602-A79B-1715213AA3D1}" type="datetime1">
              <a:rPr lang="uk-UA" noProof="0" smtClean="0"/>
              <a:t>31.10.2024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 &quot;Літо&quot;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 &quot;Осінь&quot;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 &quot;Зима&quot;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 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рямокутник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0" name="Прямокутник 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617D14-77F9-41BC-92EB-B331B3D2161B}" type="datetime1">
              <a:rPr lang="uk-UA" noProof="0" smtClean="0"/>
              <a:t>31.10.2024</a:t>
            </a:fld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 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1" name="Прямокутник 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2" name="Прямокутник 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9AB79-4D27-409B-AE3B-533DD735977C}" type="datetime1">
              <a:rPr lang="uk-UA" noProof="0" smtClean="0"/>
              <a:t>31.10.2024</a:t>
            </a:fld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 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7" name="Прямокутник 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рямокутник 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7E488F-7DD8-42E8-949C-46228597BE6C}" type="datetime1">
              <a:rPr lang="uk-UA" noProof="0" smtClean="0"/>
              <a:t>31.10.2024</a:t>
            </a:fld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 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Прямокутник 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4A998F0-A628-4433-8C3A-65245469D372}" type="datetime1">
              <a:rPr lang="uk-UA" noProof="0" smtClean="0"/>
              <a:t>31.10.2024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CE1778-7B4E-4D71-A9AC-63E42570C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622678" y="962249"/>
            <a:ext cx="6946644" cy="2959812"/>
          </a:xfrm>
        </p:spPr>
        <p:txBody>
          <a:bodyPr rtlCol="0"/>
          <a:lstStyle/>
          <a:p>
            <a:pPr rtl="0"/>
            <a:r>
              <a:rPr lang="uk-UA" b="1" dirty="0">
                <a:solidFill>
                  <a:schemeClr val="bg1"/>
                </a:solidFill>
              </a:rPr>
              <a:t>ЛІС – НАШ ЗЕЛЕНИЙ ДРУГ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Макет зображення з підписом</a:t>
            </a:r>
          </a:p>
        </p:txBody>
      </p:sp>
      <p:pic>
        <p:nvPicPr>
          <p:cNvPr id="5" name="Місце для зображення 4" descr="Жінка й дівчинка займаються садівництвом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" r="78"/>
          <a:stretch>
            <a:fillRect/>
          </a:stretch>
        </p:blipFill>
        <p:spPr/>
      </p:pic>
      <p:sp>
        <p:nvSpPr>
          <p:cNvPr id="3" name="Місце для тексту 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uk-UA" dirty="0"/>
              <a:t>Підпис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105864-CBA0-4722-8B51-F701F2FA0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28C79D-FCE0-4E0A-AE18-B90534A4E609}"/>
              </a:ext>
            </a:extLst>
          </p:cNvPr>
          <p:cNvSpPr txBox="1"/>
          <p:nvPr/>
        </p:nvSpPr>
        <p:spPr>
          <a:xfrm>
            <a:off x="5429480" y="157464"/>
            <a:ext cx="688736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u="sng" dirty="0">
                <a:solidFill>
                  <a:schemeClr val="bg1"/>
                </a:solidFill>
                <a:latin typeface="+mj-lt"/>
              </a:rPr>
              <a:t>Весна в лісі: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latin typeface="+mj-lt"/>
              </a:rPr>
              <a:t>ліс прокидається від зими. Температура стає вищою, на деревах з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’</a:t>
            </a:r>
            <a:r>
              <a:rPr lang="uk-UA" sz="3600" b="1" dirty="0">
                <a:solidFill>
                  <a:schemeClr val="bg1"/>
                </a:solidFill>
                <a:latin typeface="+mj-lt"/>
              </a:rPr>
              <a:t>являються бруньки, прокльовується перша зелена травичка, розквітають тисячі квітів, тварини прокидаються від зимової сплячки, повертаються перелітні птахи.</a:t>
            </a:r>
          </a:p>
        </p:txBody>
      </p:sp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 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заголовок слайда – 1</a:t>
            </a:r>
          </a:p>
        </p:txBody>
      </p:sp>
      <p:sp>
        <p:nvSpPr>
          <p:cNvPr id="8" name="Місце для тексту 7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10" name="Місце для тексту 9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11" name="Місце для вмісту 10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000ABB0-DDD5-421B-AE2C-C18E92EAE0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1C90E9-9136-4558-8A1C-5E8CCF7613D4}"/>
              </a:ext>
            </a:extLst>
          </p:cNvPr>
          <p:cNvSpPr txBox="1"/>
          <p:nvPr/>
        </p:nvSpPr>
        <p:spPr>
          <a:xfrm>
            <a:off x="-112520" y="1484852"/>
            <a:ext cx="82162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>
                <a:solidFill>
                  <a:schemeClr val="bg1"/>
                </a:solidFill>
                <a:latin typeface="+mj-lt"/>
              </a:rPr>
              <a:t>Літо в лісі: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  <a:latin typeface="+mj-lt"/>
              </a:rPr>
              <a:t>Значну частину тваринного світу лісу складають комахи. Дерева і рослини використовують енергію сонця для свого росту та розвитку. Деякі тварини починають накопичувати їжу на зиму.</a:t>
            </a:r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заголовок слайда – 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ADED80-41EE-4898-83D0-FC10FFCBC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3C7C72-C20A-4034-8A0D-DBA22EC986C5}"/>
              </a:ext>
            </a:extLst>
          </p:cNvPr>
          <p:cNvSpPr txBox="1"/>
          <p:nvPr/>
        </p:nvSpPr>
        <p:spPr>
          <a:xfrm>
            <a:off x="5170415" y="0"/>
            <a:ext cx="70215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>
                <a:solidFill>
                  <a:schemeClr val="bg1"/>
                </a:solidFill>
                <a:latin typeface="+mj-lt"/>
              </a:rPr>
              <a:t>Осінь в лісі: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latin typeface="+mj-lt"/>
              </a:rPr>
              <a:t>Ліс готується до зимового відпочинку, одягається у красиві різнобарвні кольори.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latin typeface="+mj-lt"/>
              </a:rPr>
              <a:t>З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’</a:t>
            </a:r>
            <a:r>
              <a:rPr lang="uk-UA" sz="3600" b="1" dirty="0">
                <a:solidFill>
                  <a:schemeClr val="bg1"/>
                </a:solidFill>
                <a:latin typeface="+mj-lt"/>
              </a:rPr>
              <a:t>являються гриби, а тварини починають готуватися до зими</a:t>
            </a:r>
            <a:r>
              <a:rPr lang="uk-UA" sz="4000" b="1" dirty="0">
                <a:solidFill>
                  <a:schemeClr val="bg1"/>
                </a:solidFill>
                <a:latin typeface="+mj-lt"/>
              </a:rPr>
              <a:t>. Птахи відлітають у теплі краї.</a:t>
            </a: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03769-CB4F-469A-8E7E-2896BE61D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D0165D-54F6-4AED-AABD-3C7DB09B7C05}"/>
              </a:ext>
            </a:extLst>
          </p:cNvPr>
          <p:cNvSpPr txBox="1"/>
          <p:nvPr/>
        </p:nvSpPr>
        <p:spPr>
          <a:xfrm>
            <a:off x="75501" y="3429000"/>
            <a:ext cx="6484691" cy="3421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u="sng" dirty="0">
                <a:latin typeface="+mj-lt"/>
              </a:rPr>
              <a:t>Зима в лісі:</a:t>
            </a:r>
          </a:p>
          <a:p>
            <a:pPr algn="ctr"/>
            <a:r>
              <a:rPr lang="uk-UA" sz="3600" b="1" dirty="0">
                <a:latin typeface="+mj-lt"/>
              </a:rPr>
              <a:t>Ліс вкривається сніжною ковдрою. Лісові мешканці намагаються вижити у цей складний період, а деякі – впадають у зимову сплячку.</a:t>
            </a:r>
          </a:p>
        </p:txBody>
      </p:sp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F22C73-97F1-4896-8119-690D6CE28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F43A08-20F4-42DC-BAC8-880C6883017B}"/>
              </a:ext>
            </a:extLst>
          </p:cNvPr>
          <p:cNvSpPr txBox="1"/>
          <p:nvPr/>
        </p:nvSpPr>
        <p:spPr>
          <a:xfrm>
            <a:off x="3053591" y="2332139"/>
            <a:ext cx="56793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+mj-lt"/>
              </a:rPr>
              <a:t>Ліс – легені нашої планети.</a:t>
            </a:r>
          </a:p>
          <a:p>
            <a:pPr algn="ctr"/>
            <a:r>
              <a:rPr lang="uk-UA" sz="4400" b="1" dirty="0">
                <a:solidFill>
                  <a:schemeClr val="bg1"/>
                </a:solidFill>
                <a:latin typeface="+mj-lt"/>
              </a:rPr>
              <a:t>Давайте берегти його!</a:t>
            </a:r>
          </a:p>
        </p:txBody>
      </p:sp>
    </p:spTree>
    <p:extLst>
      <p:ext uri="{BB962C8B-B14F-4D97-AF65-F5344CB8AC3E}">
        <p14:creationId xmlns:p14="http://schemas.microsoft.com/office/powerpoint/2010/main" val="37660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86AEF3-8752-4DB7-A40E-12BAA4091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0" y="3523376"/>
            <a:ext cx="5760720" cy="3230694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b="1" dirty="0">
                <a:solidFill>
                  <a:schemeClr val="bg1"/>
                </a:solidFill>
              </a:rPr>
              <a:t>Ліс – це дуже гарна частина природи, яка приховує від нас багато таємниць…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8B84D9-EF23-4BEB-AD96-AE46AADB3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7"/>
            <a:ext cx="12191999" cy="6861347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922487" y="1736521"/>
            <a:ext cx="5760720" cy="2442084"/>
          </a:xfrm>
        </p:spPr>
        <p:txBody>
          <a:bodyPr rtlCol="0">
            <a:noAutofit/>
          </a:bodyPr>
          <a:lstStyle/>
          <a:p>
            <a:pPr rtl="0"/>
            <a:r>
              <a:rPr lang="uk-UA" sz="4000" b="1" dirty="0">
                <a:solidFill>
                  <a:schemeClr val="bg1"/>
                </a:solidFill>
              </a:rPr>
              <a:t>ПІД ЧАС ПРОГУЛЯНОК У ЛІСІ МИ ЧАСТО ЗУСТРІЧАЄМО ЙОГО «МЕШКАНЦІВ»: ДЕРЕВА, КВІТИ, ТРАВИ, ГРИБИ, МОХИ ТА ТВАРИНИ.</a:t>
            </a:r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B01851-BEAD-48A9-B541-688395D2A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296734" y="2514600"/>
            <a:ext cx="5760720" cy="1828800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b="1" dirty="0">
                <a:solidFill>
                  <a:schemeClr val="bg1"/>
                </a:solidFill>
              </a:rPr>
              <a:t>Що ти відчуваєш, коли торкаєшся моху?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4B6A9C-E256-489E-BC34-639436967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215639" y="2383406"/>
            <a:ext cx="5760720" cy="1828800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b="1" dirty="0">
                <a:solidFill>
                  <a:schemeClr val="bg1"/>
                </a:solidFill>
              </a:rPr>
              <a:t>Що ти відчуваєш, коли торкаєшся ялинки?</a:t>
            </a: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E0B8DB-182F-47C0-9857-A18308D2D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18700" y="4465040"/>
            <a:ext cx="6040074" cy="4343400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uk-UA" sz="4800" b="1" dirty="0">
                <a:solidFill>
                  <a:schemeClr val="bg1"/>
                </a:solidFill>
                <a:latin typeface="Constantia" panose="02030602050306030303" pitchFamily="18" charset="0"/>
              </a:rPr>
              <a:t>Що ти відчуваєш, коли торкаєшся до берези?</a:t>
            </a: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Макет вмісту з підписом</a:t>
            </a:r>
          </a:p>
        </p:txBody>
      </p:sp>
      <p:graphicFrame>
        <p:nvGraphicFramePr>
          <p:cNvPr id="7" name="Місце для вмісту 6" descr="Звичайна стовпчаста діаграма, на якій відображено значення 3 рядів для 4 категорі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86544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uk-UA" dirty="0"/>
              <a:t>Підпис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630C7B-1700-4C3E-8EC6-DEDA455A4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C8489A-445B-4DC6-AD0B-8B5DD56A1727}"/>
              </a:ext>
            </a:extLst>
          </p:cNvPr>
          <p:cNvSpPr txBox="1"/>
          <p:nvPr/>
        </p:nvSpPr>
        <p:spPr>
          <a:xfrm>
            <a:off x="7453307" y="4745504"/>
            <a:ext cx="4738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+mj-lt"/>
              </a:rPr>
              <a:t>Що ти відчуваєш, коли торкаєшся до гриба?</a:t>
            </a:r>
          </a:p>
        </p:txBody>
      </p:sp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Макет для двох елементів вмісту з таблицею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uk-UA" dirty="0"/>
              <a:t>Перший пункт тут</a:t>
            </a:r>
          </a:p>
          <a:p>
            <a:pPr rtl="0"/>
            <a:r>
              <a:rPr lang="uk-UA" dirty="0"/>
              <a:t>Другий пункт тут</a:t>
            </a:r>
          </a:p>
          <a:p>
            <a:pPr rtl="0"/>
            <a:r>
              <a:rPr lang="uk-UA" dirty="0"/>
              <a:t>Третій пункт тут</a:t>
            </a: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911476"/>
              </p:ext>
            </p:extLst>
          </p:nvPr>
        </p:nvGraphicFramePr>
        <p:xfrm>
          <a:off x="6278563" y="2057400"/>
          <a:ext cx="4846638" cy="205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/>
                        <a:t>Предмет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/>
                        <a:t>Група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/>
                        <a:t>Група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/>
                        <a:t>Предмет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/>
                        <a:t>Предмет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/>
                        <a:t>Предмет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996DE-C55E-4D34-AE65-E8D3313B6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5B7497-FC00-44F9-87A4-00F2A15D33C9}"/>
              </a:ext>
            </a:extLst>
          </p:cNvPr>
          <p:cNvSpPr txBox="1"/>
          <p:nvPr/>
        </p:nvSpPr>
        <p:spPr>
          <a:xfrm>
            <a:off x="7645167" y="4781725"/>
            <a:ext cx="4546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+mj-lt"/>
              </a:rPr>
              <a:t>Що ти відчуваєш, коли торкаєшся до </a:t>
            </a:r>
            <a:r>
              <a:rPr lang="uk-UA" sz="4000" b="1" dirty="0" err="1">
                <a:solidFill>
                  <a:schemeClr val="bg1"/>
                </a:solidFill>
                <a:latin typeface="+mj-lt"/>
              </a:rPr>
              <a:t>дуба</a:t>
            </a:r>
            <a:r>
              <a:rPr lang="uk-UA" sz="40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Макет вмісту з підписом і рисунком </a:t>
            </a:r>
            <a:r>
              <a:rPr lang="uk-UA" dirty="0" err="1"/>
              <a:t>SmartArt</a:t>
            </a:r>
            <a:endParaRPr lang="uk-UA" dirty="0"/>
          </a:p>
        </p:txBody>
      </p:sp>
      <p:graphicFrame>
        <p:nvGraphicFramePr>
          <p:cNvPr id="4" name="Місце для вмісту 3" descr="Вертикальний список зі зсувом, у якому відображено 3 групи одна під одною та пункти маркірованого списку під кожною з ни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17023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Місце для тексту 4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uk-UA" dirty="0"/>
              <a:t>Підпис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9939F7-83AD-4652-A0D5-A7D1DADF95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0C1607-8124-4C00-94C5-86F31556FCFF}"/>
              </a:ext>
            </a:extLst>
          </p:cNvPr>
          <p:cNvSpPr txBox="1"/>
          <p:nvPr/>
        </p:nvSpPr>
        <p:spPr>
          <a:xfrm>
            <a:off x="0" y="4798945"/>
            <a:ext cx="5208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+mj-lt"/>
              </a:rPr>
              <a:t>Що ти відчуваєш, коли торкаєшся трави на галявині?</a:t>
            </a:r>
          </a:p>
        </p:txBody>
      </p:sp>
    </p:spTree>
    <p:extLst>
      <p:ext uri="{BB962C8B-B14F-4D97-AF65-F5344CB8AC3E}">
        <p14:creationId xmlns:p14="http://schemas.microsoft.com/office/powerpoint/2010/main" val="4209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ори року, 16: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18_TF04001541" id="{5302C4E4-1EC2-4873-97C7-9AF6F989F7A6}" vid="{12F0D245-DB47-40C7-8CD0-FC240DF0DB5E}"/>
    </a:ext>
  </a:extLst>
</a:theme>
</file>

<file path=ppt/theme/theme2.xml><?xml version="1.0" encoding="utf-8"?>
<a:theme xmlns:a="http://schemas.openxmlformats.org/drawingml/2006/main" name="Тем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Презентація, присвячена порам року</Template>
  <TotalTime>391</TotalTime>
  <Words>335</Words>
  <Application>Microsoft Office PowerPoint</Application>
  <PresentationFormat>Широкий екран</PresentationFormat>
  <Paragraphs>66</Paragraphs>
  <Slides>14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</vt:lpstr>
      <vt:lpstr>Пори року, 16:9</vt:lpstr>
      <vt:lpstr>ЛІС – НАШ ЗЕЛЕНИЙ ДРУГ</vt:lpstr>
      <vt:lpstr>Ліс – це дуже гарна частина природи, яка приховує від нас багато таємниць…</vt:lpstr>
      <vt:lpstr>ПІД ЧАС ПРОГУЛЯНОК У ЛІСІ МИ ЧАСТО ЗУСТРІЧАЄМО ЙОГО «МЕШКАНЦІВ»: ДЕРЕВА, КВІТИ, ТРАВИ, ГРИБИ, МОХИ ТА ТВАРИНИ.</vt:lpstr>
      <vt:lpstr>Що ти відчуваєш, коли торкаєшся моху?</vt:lpstr>
      <vt:lpstr>Що ти відчуваєш, коли торкаєшся ялинки?</vt:lpstr>
      <vt:lpstr>Презентація PowerPoint</vt:lpstr>
      <vt:lpstr>Макет вмісту з підписом</vt:lpstr>
      <vt:lpstr>Макет для двох елементів вмісту з таблицею</vt:lpstr>
      <vt:lpstr>Макет вмісту з підписом і рисунком SmartArt</vt:lpstr>
      <vt:lpstr>Макет зображення з підписом</vt:lpstr>
      <vt:lpstr>Додайте заголовок слайда – 1</vt:lpstr>
      <vt:lpstr>Додайте заголовок слайда – 2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ЛІС – НАШ ЗЕЛЕНИЙ ДРУГ</dc:title>
  <dc:creator>User</dc:creator>
  <cp:lastModifiedBy>user</cp:lastModifiedBy>
  <cp:revision>12</cp:revision>
  <dcterms:created xsi:type="dcterms:W3CDTF">2019-09-11T06:44:45Z</dcterms:created>
  <dcterms:modified xsi:type="dcterms:W3CDTF">2024-10-31T12:36:37Z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